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4"/>
  </p:sldMasterIdLst>
  <p:notesMasterIdLst>
    <p:notesMasterId r:id="rId21"/>
  </p:notesMasterIdLst>
  <p:sldIdLst>
    <p:sldId id="276" r:id="rId5"/>
    <p:sldId id="296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6E5"/>
    <a:srgbClr val="E4E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A31BA6-B3CE-4789-BD26-19C6ABAA8F37}" v="37" dt="2024-10-03T11:52:50.6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 til typografi 1 - Marker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ema til typografi 1 - Markerin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yst layout 1 - Markering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yst layout 1 - Markerin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yst layout 1 - Markerin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yst layout 1 - Markering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6965" autoAdjust="0"/>
  </p:normalViewPr>
  <p:slideViewPr>
    <p:cSldViewPr showGuides="1">
      <p:cViewPr varScale="1">
        <p:scale>
          <a:sx n="83" d="100"/>
          <a:sy n="83" d="100"/>
        </p:scale>
        <p:origin x="1181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tina Kreiberg" userId="b26246f8-600a-4f99-acf9-2fabb5a45782" providerId="ADAL" clId="{1AA31BA6-B3CE-4789-BD26-19C6ABAA8F37}"/>
    <pc:docChg chg="undo custSel addSld delSld modSld">
      <pc:chgData name="Bettina Kreiberg" userId="b26246f8-600a-4f99-acf9-2fabb5a45782" providerId="ADAL" clId="{1AA31BA6-B3CE-4789-BD26-19C6ABAA8F37}" dt="2024-10-03T11:54:20.792" v="778" actId="47"/>
      <pc:docMkLst>
        <pc:docMk/>
      </pc:docMkLst>
      <pc:sldChg chg="addSp delSp modSp mod modClrScheme chgLayout">
        <pc:chgData name="Bettina Kreiberg" userId="b26246f8-600a-4f99-acf9-2fabb5a45782" providerId="ADAL" clId="{1AA31BA6-B3CE-4789-BD26-19C6ABAA8F37}" dt="2024-10-03T09:28:35.889" v="71" actId="20577"/>
        <pc:sldMkLst>
          <pc:docMk/>
          <pc:sldMk cId="3233531926" sldId="276"/>
        </pc:sldMkLst>
        <pc:spChg chg="add mod ord">
          <ac:chgData name="Bettina Kreiberg" userId="b26246f8-600a-4f99-acf9-2fabb5a45782" providerId="ADAL" clId="{1AA31BA6-B3CE-4789-BD26-19C6ABAA8F37}" dt="2024-10-03T09:28:19.690" v="44" actId="20577"/>
          <ac:spMkLst>
            <pc:docMk/>
            <pc:sldMk cId="3233531926" sldId="276"/>
            <ac:spMk id="2" creationId="{69A44756-F036-CA60-7FFB-8A3DF6D965C8}"/>
          </ac:spMkLst>
        </pc:spChg>
        <pc:spChg chg="add mod ord">
          <ac:chgData name="Bettina Kreiberg" userId="b26246f8-600a-4f99-acf9-2fabb5a45782" providerId="ADAL" clId="{1AA31BA6-B3CE-4789-BD26-19C6ABAA8F37}" dt="2024-10-03T09:28:35.889" v="71" actId="20577"/>
          <ac:spMkLst>
            <pc:docMk/>
            <pc:sldMk cId="3233531926" sldId="276"/>
            <ac:spMk id="3" creationId="{F838655D-3DCF-DA3E-DFF1-AAF81E07AB69}"/>
          </ac:spMkLst>
        </pc:spChg>
        <pc:spChg chg="del mod ord">
          <ac:chgData name="Bettina Kreiberg" userId="b26246f8-600a-4f99-acf9-2fabb5a45782" providerId="ADAL" clId="{1AA31BA6-B3CE-4789-BD26-19C6ABAA8F37}" dt="2024-10-03T09:27:35.056" v="0" actId="700"/>
          <ac:spMkLst>
            <pc:docMk/>
            <pc:sldMk cId="3233531926" sldId="276"/>
            <ac:spMk id="4" creationId="{5B0DDEC4-6930-4070-D2BA-379FF41ED9E8}"/>
          </ac:spMkLst>
        </pc:spChg>
        <pc:spChg chg="del mod ord">
          <ac:chgData name="Bettina Kreiberg" userId="b26246f8-600a-4f99-acf9-2fabb5a45782" providerId="ADAL" clId="{1AA31BA6-B3CE-4789-BD26-19C6ABAA8F37}" dt="2024-10-03T09:27:35.056" v="0" actId="700"/>
          <ac:spMkLst>
            <pc:docMk/>
            <pc:sldMk cId="3233531926" sldId="276"/>
            <ac:spMk id="5" creationId="{CF165418-CCFC-EB0E-4382-2FB020BEB67B}"/>
          </ac:spMkLst>
        </pc:spChg>
      </pc:sldChg>
      <pc:sldChg chg="del">
        <pc:chgData name="Bettina Kreiberg" userId="b26246f8-600a-4f99-acf9-2fabb5a45782" providerId="ADAL" clId="{1AA31BA6-B3CE-4789-BD26-19C6ABAA8F37}" dt="2024-10-03T11:54:19.482" v="777" actId="47"/>
        <pc:sldMkLst>
          <pc:docMk/>
          <pc:sldMk cId="1109131082" sldId="277"/>
        </pc:sldMkLst>
      </pc:sldChg>
      <pc:sldChg chg="del">
        <pc:chgData name="Bettina Kreiberg" userId="b26246f8-600a-4f99-acf9-2fabb5a45782" providerId="ADAL" clId="{1AA31BA6-B3CE-4789-BD26-19C6ABAA8F37}" dt="2024-10-03T11:54:20.792" v="778" actId="47"/>
        <pc:sldMkLst>
          <pc:docMk/>
          <pc:sldMk cId="1424170782" sldId="278"/>
        </pc:sldMkLst>
      </pc:sldChg>
      <pc:sldChg chg="modSp new del mod">
        <pc:chgData name="Bettina Kreiberg" userId="b26246f8-600a-4f99-acf9-2fabb5a45782" providerId="ADAL" clId="{1AA31BA6-B3CE-4789-BD26-19C6ABAA8F37}" dt="2024-10-03T10:13:13.396" v="76" actId="47"/>
        <pc:sldMkLst>
          <pc:docMk/>
          <pc:sldMk cId="414083034" sldId="280"/>
        </pc:sldMkLst>
        <pc:spChg chg="mod">
          <ac:chgData name="Bettina Kreiberg" userId="b26246f8-600a-4f99-acf9-2fabb5a45782" providerId="ADAL" clId="{1AA31BA6-B3CE-4789-BD26-19C6ABAA8F37}" dt="2024-10-03T10:11:56.806" v="73"/>
          <ac:spMkLst>
            <pc:docMk/>
            <pc:sldMk cId="414083034" sldId="280"/>
            <ac:spMk id="2" creationId="{771D9896-C4BD-C73D-D47E-48D83E710E19}"/>
          </ac:spMkLst>
        </pc:spChg>
        <pc:spChg chg="mod">
          <ac:chgData name="Bettina Kreiberg" userId="b26246f8-600a-4f99-acf9-2fabb5a45782" providerId="ADAL" clId="{1AA31BA6-B3CE-4789-BD26-19C6ABAA8F37}" dt="2024-10-03T10:12:11.452" v="74"/>
          <ac:spMkLst>
            <pc:docMk/>
            <pc:sldMk cId="414083034" sldId="280"/>
            <ac:spMk id="3" creationId="{E45A982E-3186-3E30-6B11-C21563DC8F74}"/>
          </ac:spMkLst>
        </pc:spChg>
      </pc:sldChg>
      <pc:sldChg chg="modSp new mod">
        <pc:chgData name="Bettina Kreiberg" userId="b26246f8-600a-4f99-acf9-2fabb5a45782" providerId="ADAL" clId="{1AA31BA6-B3CE-4789-BD26-19C6ABAA8F37}" dt="2024-10-03T11:13:57.940" v="169" actId="20577"/>
        <pc:sldMkLst>
          <pc:docMk/>
          <pc:sldMk cId="714177782" sldId="281"/>
        </pc:sldMkLst>
        <pc:spChg chg="mod">
          <ac:chgData name="Bettina Kreiberg" userId="b26246f8-600a-4f99-acf9-2fabb5a45782" providerId="ADAL" clId="{1AA31BA6-B3CE-4789-BD26-19C6ABAA8F37}" dt="2024-10-03T11:13:29.229" v="109" actId="20577"/>
          <ac:spMkLst>
            <pc:docMk/>
            <pc:sldMk cId="714177782" sldId="281"/>
            <ac:spMk id="2" creationId="{931535BE-CDAF-9526-4862-5EFF4A76285A}"/>
          </ac:spMkLst>
        </pc:spChg>
        <pc:spChg chg="mod">
          <ac:chgData name="Bettina Kreiberg" userId="b26246f8-600a-4f99-acf9-2fabb5a45782" providerId="ADAL" clId="{1AA31BA6-B3CE-4789-BD26-19C6ABAA8F37}" dt="2024-10-03T11:13:57.940" v="169" actId="20577"/>
          <ac:spMkLst>
            <pc:docMk/>
            <pc:sldMk cId="714177782" sldId="281"/>
            <ac:spMk id="3" creationId="{D3405732-C644-B47E-1C17-446E0932DC4E}"/>
          </ac:spMkLst>
        </pc:spChg>
      </pc:sldChg>
      <pc:sldChg chg="addSp modSp new mod">
        <pc:chgData name="Bettina Kreiberg" userId="b26246f8-600a-4f99-acf9-2fabb5a45782" providerId="ADAL" clId="{1AA31BA6-B3CE-4789-BD26-19C6ABAA8F37}" dt="2024-10-03T11:16:47.373" v="195" actId="1076"/>
        <pc:sldMkLst>
          <pc:docMk/>
          <pc:sldMk cId="2482945249" sldId="282"/>
        </pc:sldMkLst>
        <pc:spChg chg="mod">
          <ac:chgData name="Bettina Kreiberg" userId="b26246f8-600a-4f99-acf9-2fabb5a45782" providerId="ADAL" clId="{1AA31BA6-B3CE-4789-BD26-19C6ABAA8F37}" dt="2024-10-03T11:15:49.159" v="188" actId="20577"/>
          <ac:spMkLst>
            <pc:docMk/>
            <pc:sldMk cId="2482945249" sldId="282"/>
            <ac:spMk id="2" creationId="{48777326-FBC9-22ED-FB69-D4559918B313}"/>
          </ac:spMkLst>
        </pc:spChg>
        <pc:spChg chg="mod">
          <ac:chgData name="Bettina Kreiberg" userId="b26246f8-600a-4f99-acf9-2fabb5a45782" providerId="ADAL" clId="{1AA31BA6-B3CE-4789-BD26-19C6ABAA8F37}" dt="2024-10-03T11:16:01.040" v="189"/>
          <ac:spMkLst>
            <pc:docMk/>
            <pc:sldMk cId="2482945249" sldId="282"/>
            <ac:spMk id="3" creationId="{088DE5D0-78F9-05C1-1F2C-EE8D685B3729}"/>
          </ac:spMkLst>
        </pc:spChg>
        <pc:picChg chg="add mod">
          <ac:chgData name="Bettina Kreiberg" userId="b26246f8-600a-4f99-acf9-2fabb5a45782" providerId="ADAL" clId="{1AA31BA6-B3CE-4789-BD26-19C6ABAA8F37}" dt="2024-10-03T11:16:47.373" v="195" actId="1076"/>
          <ac:picMkLst>
            <pc:docMk/>
            <pc:sldMk cId="2482945249" sldId="282"/>
            <ac:picMk id="4" creationId="{EFDE4AA2-B27F-561B-278F-7F0E138C69D1}"/>
          </ac:picMkLst>
        </pc:picChg>
        <pc:picChg chg="add mod">
          <ac:chgData name="Bettina Kreiberg" userId="b26246f8-600a-4f99-acf9-2fabb5a45782" providerId="ADAL" clId="{1AA31BA6-B3CE-4789-BD26-19C6ABAA8F37}" dt="2024-10-03T11:16:42.182" v="194" actId="1076"/>
          <ac:picMkLst>
            <pc:docMk/>
            <pc:sldMk cId="2482945249" sldId="282"/>
            <ac:picMk id="5" creationId="{A34BDFCA-1510-12E7-7C81-27C85027DE92}"/>
          </ac:picMkLst>
        </pc:picChg>
        <pc:picChg chg="add mod">
          <ac:chgData name="Bettina Kreiberg" userId="b26246f8-600a-4f99-acf9-2fabb5a45782" providerId="ADAL" clId="{1AA31BA6-B3CE-4789-BD26-19C6ABAA8F37}" dt="2024-10-03T11:16:38.973" v="193" actId="1076"/>
          <ac:picMkLst>
            <pc:docMk/>
            <pc:sldMk cId="2482945249" sldId="282"/>
            <ac:picMk id="6" creationId="{DDE6047B-D370-6A65-7849-DA36707BF4A5}"/>
          </ac:picMkLst>
        </pc:picChg>
      </pc:sldChg>
      <pc:sldChg chg="addSp modSp new mod">
        <pc:chgData name="Bettina Kreiberg" userId="b26246f8-600a-4f99-acf9-2fabb5a45782" providerId="ADAL" clId="{1AA31BA6-B3CE-4789-BD26-19C6ABAA8F37}" dt="2024-10-03T11:20:47.037" v="287" actId="20577"/>
        <pc:sldMkLst>
          <pc:docMk/>
          <pc:sldMk cId="886498324" sldId="283"/>
        </pc:sldMkLst>
        <pc:spChg chg="mod">
          <ac:chgData name="Bettina Kreiberg" userId="b26246f8-600a-4f99-acf9-2fabb5a45782" providerId="ADAL" clId="{1AA31BA6-B3CE-4789-BD26-19C6ABAA8F37}" dt="2024-10-03T11:17:03.624" v="208" actId="20577"/>
          <ac:spMkLst>
            <pc:docMk/>
            <pc:sldMk cId="886498324" sldId="283"/>
            <ac:spMk id="2" creationId="{20B786EF-09A6-686A-46C4-65F6F582E460}"/>
          </ac:spMkLst>
        </pc:spChg>
        <pc:spChg chg="mod">
          <ac:chgData name="Bettina Kreiberg" userId="b26246f8-600a-4f99-acf9-2fabb5a45782" providerId="ADAL" clId="{1AA31BA6-B3CE-4789-BD26-19C6ABAA8F37}" dt="2024-10-03T11:17:49.427" v="212" actId="14100"/>
          <ac:spMkLst>
            <pc:docMk/>
            <pc:sldMk cId="886498324" sldId="283"/>
            <ac:spMk id="3" creationId="{17E059F7-F14B-1250-AFDC-D26FB2A4655A}"/>
          </ac:spMkLst>
        </pc:spChg>
        <pc:spChg chg="add mod">
          <ac:chgData name="Bettina Kreiberg" userId="b26246f8-600a-4f99-acf9-2fabb5a45782" providerId="ADAL" clId="{1AA31BA6-B3CE-4789-BD26-19C6ABAA8F37}" dt="2024-10-03T11:19:21.008" v="228" actId="1076"/>
          <ac:spMkLst>
            <pc:docMk/>
            <pc:sldMk cId="886498324" sldId="283"/>
            <ac:spMk id="6" creationId="{C841C349-69A7-0DFB-8039-0F3BB1626F87}"/>
          </ac:spMkLst>
        </pc:spChg>
        <pc:spChg chg="add mod">
          <ac:chgData name="Bettina Kreiberg" userId="b26246f8-600a-4f99-acf9-2fabb5a45782" providerId="ADAL" clId="{1AA31BA6-B3CE-4789-BD26-19C6ABAA8F37}" dt="2024-10-03T11:20:17.129" v="265" actId="14100"/>
          <ac:spMkLst>
            <pc:docMk/>
            <pc:sldMk cId="886498324" sldId="283"/>
            <ac:spMk id="9" creationId="{44C1959B-0318-EEB8-4906-E2AA1622C6CD}"/>
          </ac:spMkLst>
        </pc:spChg>
        <pc:spChg chg="add mod">
          <ac:chgData name="Bettina Kreiberg" userId="b26246f8-600a-4f99-acf9-2fabb5a45782" providerId="ADAL" clId="{1AA31BA6-B3CE-4789-BD26-19C6ABAA8F37}" dt="2024-10-03T11:20:47.037" v="287" actId="20577"/>
          <ac:spMkLst>
            <pc:docMk/>
            <pc:sldMk cId="886498324" sldId="283"/>
            <ac:spMk id="10" creationId="{1E818CF3-F6DD-CAC8-2CDA-B5A24E8B7315}"/>
          </ac:spMkLst>
        </pc:spChg>
        <pc:picChg chg="add mod">
          <ac:chgData name="Bettina Kreiberg" userId="b26246f8-600a-4f99-acf9-2fabb5a45782" providerId="ADAL" clId="{1AA31BA6-B3CE-4789-BD26-19C6ABAA8F37}" dt="2024-10-03T11:19:13.409" v="227" actId="14100"/>
          <ac:picMkLst>
            <pc:docMk/>
            <pc:sldMk cId="886498324" sldId="283"/>
            <ac:picMk id="4" creationId="{B6163218-15CD-3423-02BE-F7A9426645EF}"/>
          </ac:picMkLst>
        </pc:picChg>
        <pc:picChg chg="add mod">
          <ac:chgData name="Bettina Kreiberg" userId="b26246f8-600a-4f99-acf9-2fabb5a45782" providerId="ADAL" clId="{1AA31BA6-B3CE-4789-BD26-19C6ABAA8F37}" dt="2024-10-03T11:19:27.043" v="229" actId="14100"/>
          <ac:picMkLst>
            <pc:docMk/>
            <pc:sldMk cId="886498324" sldId="283"/>
            <ac:picMk id="7" creationId="{AD69D728-36FD-14A9-4BCC-9BDEEB91919E}"/>
          </ac:picMkLst>
        </pc:picChg>
        <pc:picChg chg="add mod">
          <ac:chgData name="Bettina Kreiberg" userId="b26246f8-600a-4f99-acf9-2fabb5a45782" providerId="ADAL" clId="{1AA31BA6-B3CE-4789-BD26-19C6ABAA8F37}" dt="2024-10-03T11:20:35.176" v="269" actId="1076"/>
          <ac:picMkLst>
            <pc:docMk/>
            <pc:sldMk cId="886498324" sldId="283"/>
            <ac:picMk id="8" creationId="{A35E63DC-0F19-E8CA-283E-30704DD4B254}"/>
          </ac:picMkLst>
        </pc:picChg>
      </pc:sldChg>
      <pc:sldChg chg="addSp modSp new mod">
        <pc:chgData name="Bettina Kreiberg" userId="b26246f8-600a-4f99-acf9-2fabb5a45782" providerId="ADAL" clId="{1AA31BA6-B3CE-4789-BD26-19C6ABAA8F37}" dt="2024-10-03T11:22:44.578" v="300" actId="14100"/>
        <pc:sldMkLst>
          <pc:docMk/>
          <pc:sldMk cId="1509397364" sldId="284"/>
        </pc:sldMkLst>
        <pc:spChg chg="mod">
          <ac:chgData name="Bettina Kreiberg" userId="b26246f8-600a-4f99-acf9-2fabb5a45782" providerId="ADAL" clId="{1AA31BA6-B3CE-4789-BD26-19C6ABAA8F37}" dt="2024-10-03T11:21:40.264" v="296" actId="6549"/>
          <ac:spMkLst>
            <pc:docMk/>
            <pc:sldMk cId="1509397364" sldId="284"/>
            <ac:spMk id="2" creationId="{87F31D9A-937D-4779-F225-E3D3FCC77951}"/>
          </ac:spMkLst>
        </pc:spChg>
        <pc:picChg chg="add mod modCrop">
          <ac:chgData name="Bettina Kreiberg" userId="b26246f8-600a-4f99-acf9-2fabb5a45782" providerId="ADAL" clId="{1AA31BA6-B3CE-4789-BD26-19C6ABAA8F37}" dt="2024-10-03T11:22:44.578" v="300" actId="14100"/>
          <ac:picMkLst>
            <pc:docMk/>
            <pc:sldMk cId="1509397364" sldId="284"/>
            <ac:picMk id="5" creationId="{C1421F94-A55A-0D99-12DD-97A4D9449FA9}"/>
          </ac:picMkLst>
        </pc:picChg>
      </pc:sldChg>
      <pc:sldChg chg="addSp delSp modSp new mod">
        <pc:chgData name="Bettina Kreiberg" userId="b26246f8-600a-4f99-acf9-2fabb5a45782" providerId="ADAL" clId="{1AA31BA6-B3CE-4789-BD26-19C6ABAA8F37}" dt="2024-10-03T11:23:25.911" v="305" actId="14100"/>
        <pc:sldMkLst>
          <pc:docMk/>
          <pc:sldMk cId="1359446644" sldId="285"/>
        </pc:sldMkLst>
        <pc:spChg chg="mod">
          <ac:chgData name="Bettina Kreiberg" userId="b26246f8-600a-4f99-acf9-2fabb5a45782" providerId="ADAL" clId="{1AA31BA6-B3CE-4789-BD26-19C6ABAA8F37}" dt="2024-10-03T11:23:19.142" v="304" actId="26606"/>
          <ac:spMkLst>
            <pc:docMk/>
            <pc:sldMk cId="1359446644" sldId="285"/>
            <ac:spMk id="2" creationId="{7273BB38-77D6-F401-1791-644B5DC2AC64}"/>
          </ac:spMkLst>
        </pc:spChg>
        <pc:spChg chg="del">
          <ac:chgData name="Bettina Kreiberg" userId="b26246f8-600a-4f99-acf9-2fabb5a45782" providerId="ADAL" clId="{1AA31BA6-B3CE-4789-BD26-19C6ABAA8F37}" dt="2024-10-03T11:23:19.142" v="304" actId="26606"/>
          <ac:spMkLst>
            <pc:docMk/>
            <pc:sldMk cId="1359446644" sldId="285"/>
            <ac:spMk id="3" creationId="{C4564051-4D4D-F0F6-904A-2FC61A54D98A}"/>
          </ac:spMkLst>
        </pc:spChg>
        <pc:picChg chg="add mod">
          <ac:chgData name="Bettina Kreiberg" userId="b26246f8-600a-4f99-acf9-2fabb5a45782" providerId="ADAL" clId="{1AA31BA6-B3CE-4789-BD26-19C6ABAA8F37}" dt="2024-10-03T11:23:25.911" v="305" actId="14100"/>
          <ac:picMkLst>
            <pc:docMk/>
            <pc:sldMk cId="1359446644" sldId="285"/>
            <ac:picMk id="4" creationId="{E4154062-909F-89E4-9228-6292122A687A}"/>
          </ac:picMkLst>
        </pc:picChg>
      </pc:sldChg>
      <pc:sldChg chg="addSp modSp new mod modClrScheme chgLayout">
        <pc:chgData name="Bettina Kreiberg" userId="b26246f8-600a-4f99-acf9-2fabb5a45782" providerId="ADAL" clId="{1AA31BA6-B3CE-4789-BD26-19C6ABAA8F37}" dt="2024-10-03T11:25:28.445" v="361" actId="26606"/>
        <pc:sldMkLst>
          <pc:docMk/>
          <pc:sldMk cId="648391823" sldId="286"/>
        </pc:sldMkLst>
        <pc:spChg chg="mod">
          <ac:chgData name="Bettina Kreiberg" userId="b26246f8-600a-4f99-acf9-2fabb5a45782" providerId="ADAL" clId="{1AA31BA6-B3CE-4789-BD26-19C6ABAA8F37}" dt="2024-10-03T11:25:28.445" v="361" actId="26606"/>
          <ac:spMkLst>
            <pc:docMk/>
            <pc:sldMk cId="648391823" sldId="286"/>
            <ac:spMk id="2" creationId="{A1AE480E-CFBE-4837-C8E4-1B2B9C5CB970}"/>
          </ac:spMkLst>
        </pc:spChg>
        <pc:spChg chg="mod">
          <ac:chgData name="Bettina Kreiberg" userId="b26246f8-600a-4f99-acf9-2fabb5a45782" providerId="ADAL" clId="{1AA31BA6-B3CE-4789-BD26-19C6ABAA8F37}" dt="2024-10-03T11:25:28.445" v="361" actId="26606"/>
          <ac:spMkLst>
            <pc:docMk/>
            <pc:sldMk cId="648391823" sldId="286"/>
            <ac:spMk id="3" creationId="{6BA386B1-3795-60CC-9F68-A6029694FAA9}"/>
          </ac:spMkLst>
        </pc:spChg>
        <pc:picChg chg="add mod">
          <ac:chgData name="Bettina Kreiberg" userId="b26246f8-600a-4f99-acf9-2fabb5a45782" providerId="ADAL" clId="{1AA31BA6-B3CE-4789-BD26-19C6ABAA8F37}" dt="2024-10-03T11:25:28.445" v="361" actId="26606"/>
          <ac:picMkLst>
            <pc:docMk/>
            <pc:sldMk cId="648391823" sldId="286"/>
            <ac:picMk id="5" creationId="{9B06EF2A-DBBA-AFAC-AF05-830139E1127E}"/>
          </ac:picMkLst>
        </pc:picChg>
      </pc:sldChg>
      <pc:sldChg chg="addSp delSp modSp new mod modClrScheme chgLayout">
        <pc:chgData name="Bettina Kreiberg" userId="b26246f8-600a-4f99-acf9-2fabb5a45782" providerId="ADAL" clId="{1AA31BA6-B3CE-4789-BD26-19C6ABAA8F37}" dt="2024-10-03T11:28:25.261" v="421" actId="20577"/>
        <pc:sldMkLst>
          <pc:docMk/>
          <pc:sldMk cId="3787737680" sldId="287"/>
        </pc:sldMkLst>
        <pc:spChg chg="add del">
          <ac:chgData name="Bettina Kreiberg" userId="b26246f8-600a-4f99-acf9-2fabb5a45782" providerId="ADAL" clId="{1AA31BA6-B3CE-4789-BD26-19C6ABAA8F37}" dt="2024-10-03T11:27:43.555" v="366" actId="26606"/>
          <ac:spMkLst>
            <pc:docMk/>
            <pc:sldMk cId="3787737680" sldId="287"/>
            <ac:spMk id="2" creationId="{99DFDC34-EC37-7B63-6C27-A3ACD4767316}"/>
          </ac:spMkLst>
        </pc:spChg>
        <pc:spChg chg="add del">
          <ac:chgData name="Bettina Kreiberg" userId="b26246f8-600a-4f99-acf9-2fabb5a45782" providerId="ADAL" clId="{1AA31BA6-B3CE-4789-BD26-19C6ABAA8F37}" dt="2024-10-03T11:27:43.555" v="366" actId="26606"/>
          <ac:spMkLst>
            <pc:docMk/>
            <pc:sldMk cId="3787737680" sldId="287"/>
            <ac:spMk id="3" creationId="{AEEFE4FA-E266-1AFF-7E1A-213A6F942433}"/>
          </ac:spMkLst>
        </pc:spChg>
        <pc:spChg chg="add del">
          <ac:chgData name="Bettina Kreiberg" userId="b26246f8-600a-4f99-acf9-2fabb5a45782" providerId="ADAL" clId="{1AA31BA6-B3CE-4789-BD26-19C6ABAA8F37}" dt="2024-10-03T11:27:43.555" v="366" actId="26606"/>
          <ac:spMkLst>
            <pc:docMk/>
            <pc:sldMk cId="3787737680" sldId="287"/>
            <ac:spMk id="4" creationId="{3944D02A-8D0D-13B4-3217-3CA85B518B00}"/>
          </ac:spMkLst>
        </pc:spChg>
        <pc:spChg chg="add del mod">
          <ac:chgData name="Bettina Kreiberg" userId="b26246f8-600a-4f99-acf9-2fabb5a45782" providerId="ADAL" clId="{1AA31BA6-B3CE-4789-BD26-19C6ABAA8F37}" dt="2024-10-03T11:27:43.544" v="365" actId="26606"/>
          <ac:spMkLst>
            <pc:docMk/>
            <pc:sldMk cId="3787737680" sldId="287"/>
            <ac:spMk id="11" creationId="{1194A395-E9D0-98CF-0C9F-C2A5CB33383D}"/>
          </ac:spMkLst>
        </pc:spChg>
        <pc:spChg chg="add del mod">
          <ac:chgData name="Bettina Kreiberg" userId="b26246f8-600a-4f99-acf9-2fabb5a45782" providerId="ADAL" clId="{1AA31BA6-B3CE-4789-BD26-19C6ABAA8F37}" dt="2024-10-03T11:27:49.496" v="367" actId="478"/>
          <ac:spMkLst>
            <pc:docMk/>
            <pc:sldMk cId="3787737680" sldId="287"/>
            <ac:spMk id="13" creationId="{A90E8048-FDFE-7FC8-F6DA-6D742F7ABAB4}"/>
          </ac:spMkLst>
        </pc:spChg>
        <pc:spChg chg="add mod">
          <ac:chgData name="Bettina Kreiberg" userId="b26246f8-600a-4f99-acf9-2fabb5a45782" providerId="ADAL" clId="{1AA31BA6-B3CE-4789-BD26-19C6ABAA8F37}" dt="2024-10-03T11:28:25.261" v="421" actId="20577"/>
          <ac:spMkLst>
            <pc:docMk/>
            <pc:sldMk cId="3787737680" sldId="287"/>
            <ac:spMk id="14" creationId="{004C6B6C-B68D-82C1-A017-D10FA6CBA4B6}"/>
          </ac:spMkLst>
        </pc:spChg>
        <pc:picChg chg="add mod">
          <ac:chgData name="Bettina Kreiberg" userId="b26246f8-600a-4f99-acf9-2fabb5a45782" providerId="ADAL" clId="{1AA31BA6-B3CE-4789-BD26-19C6ABAA8F37}" dt="2024-10-03T11:28:01.063" v="369" actId="14100"/>
          <ac:picMkLst>
            <pc:docMk/>
            <pc:sldMk cId="3787737680" sldId="287"/>
            <ac:picMk id="6" creationId="{6B8CC8C0-3B8B-4A0A-CAAD-36FC0F8C8581}"/>
          </ac:picMkLst>
        </pc:picChg>
      </pc:sldChg>
      <pc:sldChg chg="addSp modSp new mod">
        <pc:chgData name="Bettina Kreiberg" userId="b26246f8-600a-4f99-acf9-2fabb5a45782" providerId="ADAL" clId="{1AA31BA6-B3CE-4789-BD26-19C6ABAA8F37}" dt="2024-10-03T11:29:36.133" v="430" actId="1076"/>
        <pc:sldMkLst>
          <pc:docMk/>
          <pc:sldMk cId="3076510478" sldId="288"/>
        </pc:sldMkLst>
        <pc:spChg chg="mod">
          <ac:chgData name="Bettina Kreiberg" userId="b26246f8-600a-4f99-acf9-2fabb5a45782" providerId="ADAL" clId="{1AA31BA6-B3CE-4789-BD26-19C6ABAA8F37}" dt="2024-10-03T11:28:42.828" v="423"/>
          <ac:spMkLst>
            <pc:docMk/>
            <pc:sldMk cId="3076510478" sldId="288"/>
            <ac:spMk id="2" creationId="{31B95E2E-E6E3-EE97-B258-3EF62749479A}"/>
          </ac:spMkLst>
        </pc:spChg>
        <pc:picChg chg="add mod">
          <ac:chgData name="Bettina Kreiberg" userId="b26246f8-600a-4f99-acf9-2fabb5a45782" providerId="ADAL" clId="{1AA31BA6-B3CE-4789-BD26-19C6ABAA8F37}" dt="2024-10-03T11:29:36.133" v="430" actId="1076"/>
          <ac:picMkLst>
            <pc:docMk/>
            <pc:sldMk cId="3076510478" sldId="288"/>
            <ac:picMk id="6" creationId="{B444B909-FDD4-6304-4BB8-278DC2D252FC}"/>
          </ac:picMkLst>
        </pc:picChg>
      </pc:sldChg>
      <pc:sldChg chg="addSp delSp modSp new mod modClrScheme chgLayout">
        <pc:chgData name="Bettina Kreiberg" userId="b26246f8-600a-4f99-acf9-2fabb5a45782" providerId="ADAL" clId="{1AA31BA6-B3CE-4789-BD26-19C6ABAA8F37}" dt="2024-10-03T11:30:51.170" v="489" actId="14100"/>
        <pc:sldMkLst>
          <pc:docMk/>
          <pc:sldMk cId="16686101" sldId="289"/>
        </pc:sldMkLst>
        <pc:spChg chg="mod">
          <ac:chgData name="Bettina Kreiberg" userId="b26246f8-600a-4f99-acf9-2fabb5a45782" providerId="ADAL" clId="{1AA31BA6-B3CE-4789-BD26-19C6ABAA8F37}" dt="2024-10-03T11:30:42.308" v="487" actId="26606"/>
          <ac:spMkLst>
            <pc:docMk/>
            <pc:sldMk cId="16686101" sldId="289"/>
            <ac:spMk id="2" creationId="{BA6786B6-7A50-A233-1195-0D98D2FF0F7C}"/>
          </ac:spMkLst>
        </pc:spChg>
        <pc:spChg chg="del">
          <ac:chgData name="Bettina Kreiberg" userId="b26246f8-600a-4f99-acf9-2fabb5a45782" providerId="ADAL" clId="{1AA31BA6-B3CE-4789-BD26-19C6ABAA8F37}" dt="2024-10-03T11:30:42.308" v="487" actId="26606"/>
          <ac:spMkLst>
            <pc:docMk/>
            <pc:sldMk cId="16686101" sldId="289"/>
            <ac:spMk id="3" creationId="{E1066FC6-90B4-D820-427E-CAED0A94E710}"/>
          </ac:spMkLst>
        </pc:spChg>
        <pc:spChg chg="del">
          <ac:chgData name="Bettina Kreiberg" userId="b26246f8-600a-4f99-acf9-2fabb5a45782" providerId="ADAL" clId="{1AA31BA6-B3CE-4789-BD26-19C6ABAA8F37}" dt="2024-10-03T11:30:42.308" v="487" actId="26606"/>
          <ac:spMkLst>
            <pc:docMk/>
            <pc:sldMk cId="16686101" sldId="289"/>
            <ac:spMk id="4" creationId="{CA4AC23B-EE61-8B81-19FF-64312E047B90}"/>
          </ac:spMkLst>
        </pc:spChg>
        <pc:picChg chg="add mod">
          <ac:chgData name="Bettina Kreiberg" userId="b26246f8-600a-4f99-acf9-2fabb5a45782" providerId="ADAL" clId="{1AA31BA6-B3CE-4789-BD26-19C6ABAA8F37}" dt="2024-10-03T11:30:51.170" v="489" actId="14100"/>
          <ac:picMkLst>
            <pc:docMk/>
            <pc:sldMk cId="16686101" sldId="289"/>
            <ac:picMk id="6" creationId="{410D30EC-DBBC-C4D0-FA82-72B2A173B1CD}"/>
          </ac:picMkLst>
        </pc:picChg>
      </pc:sldChg>
      <pc:sldChg chg="addSp delSp modSp new mod modClrScheme chgLayout">
        <pc:chgData name="Bettina Kreiberg" userId="b26246f8-600a-4f99-acf9-2fabb5a45782" providerId="ADAL" clId="{1AA31BA6-B3CE-4789-BD26-19C6ABAA8F37}" dt="2024-10-03T11:34:12.758" v="622" actId="26606"/>
        <pc:sldMkLst>
          <pc:docMk/>
          <pc:sldMk cId="938733533" sldId="290"/>
        </pc:sldMkLst>
        <pc:spChg chg="mod">
          <ac:chgData name="Bettina Kreiberg" userId="b26246f8-600a-4f99-acf9-2fabb5a45782" providerId="ADAL" clId="{1AA31BA6-B3CE-4789-BD26-19C6ABAA8F37}" dt="2024-10-03T11:33:32.252" v="619" actId="26606"/>
          <ac:spMkLst>
            <pc:docMk/>
            <pc:sldMk cId="938733533" sldId="290"/>
            <ac:spMk id="2" creationId="{D385A127-10A1-FA71-EBDF-4EFDE24D2B18}"/>
          </ac:spMkLst>
        </pc:spChg>
        <pc:spChg chg="mod">
          <ac:chgData name="Bettina Kreiberg" userId="b26246f8-600a-4f99-acf9-2fabb5a45782" providerId="ADAL" clId="{1AA31BA6-B3CE-4789-BD26-19C6ABAA8F37}" dt="2024-10-03T11:33:32.252" v="619" actId="26606"/>
          <ac:spMkLst>
            <pc:docMk/>
            <pc:sldMk cId="938733533" sldId="290"/>
            <ac:spMk id="3" creationId="{B5661DEB-021E-C0FE-4828-6DFA137E5816}"/>
          </ac:spMkLst>
        </pc:spChg>
        <pc:picChg chg="add del mod">
          <ac:chgData name="Bettina Kreiberg" userId="b26246f8-600a-4f99-acf9-2fabb5a45782" providerId="ADAL" clId="{1AA31BA6-B3CE-4789-BD26-19C6ABAA8F37}" dt="2024-10-03T11:34:08.382" v="620" actId="478"/>
          <ac:picMkLst>
            <pc:docMk/>
            <pc:sldMk cId="938733533" sldId="290"/>
            <ac:picMk id="5" creationId="{535EAC08-D8C0-7DA7-188C-6CFD08E03B8C}"/>
          </ac:picMkLst>
        </pc:picChg>
        <pc:picChg chg="add mod">
          <ac:chgData name="Bettina Kreiberg" userId="b26246f8-600a-4f99-acf9-2fabb5a45782" providerId="ADAL" clId="{1AA31BA6-B3CE-4789-BD26-19C6ABAA8F37}" dt="2024-10-03T11:34:12.758" v="622" actId="26606"/>
          <ac:picMkLst>
            <pc:docMk/>
            <pc:sldMk cId="938733533" sldId="290"/>
            <ac:picMk id="7" creationId="{54E722D0-8664-138E-B912-67688515ACE6}"/>
          </ac:picMkLst>
        </pc:picChg>
      </pc:sldChg>
      <pc:sldChg chg="delSp modSp new mod">
        <pc:chgData name="Bettina Kreiberg" userId="b26246f8-600a-4f99-acf9-2fabb5a45782" providerId="ADAL" clId="{1AA31BA6-B3CE-4789-BD26-19C6ABAA8F37}" dt="2024-10-03T11:35:31.309" v="630" actId="14100"/>
        <pc:sldMkLst>
          <pc:docMk/>
          <pc:sldMk cId="2269922120" sldId="291"/>
        </pc:sldMkLst>
        <pc:spChg chg="mod">
          <ac:chgData name="Bettina Kreiberg" userId="b26246f8-600a-4f99-acf9-2fabb5a45782" providerId="ADAL" clId="{1AA31BA6-B3CE-4789-BD26-19C6ABAA8F37}" dt="2024-10-03T11:35:31.309" v="630" actId="14100"/>
          <ac:spMkLst>
            <pc:docMk/>
            <pc:sldMk cId="2269922120" sldId="291"/>
            <ac:spMk id="2" creationId="{9144A6C5-97AC-B18A-AE3B-AF419CDDABB6}"/>
          </ac:spMkLst>
        </pc:spChg>
        <pc:spChg chg="mod">
          <ac:chgData name="Bettina Kreiberg" userId="b26246f8-600a-4f99-acf9-2fabb5a45782" providerId="ADAL" clId="{1AA31BA6-B3CE-4789-BD26-19C6ABAA8F37}" dt="2024-10-03T11:35:23.009" v="629" actId="14100"/>
          <ac:spMkLst>
            <pc:docMk/>
            <pc:sldMk cId="2269922120" sldId="291"/>
            <ac:spMk id="3" creationId="{5CE0AB87-30DE-4F97-9DD5-E9F910B94686}"/>
          </ac:spMkLst>
        </pc:spChg>
        <pc:spChg chg="del">
          <ac:chgData name="Bettina Kreiberg" userId="b26246f8-600a-4f99-acf9-2fabb5a45782" providerId="ADAL" clId="{1AA31BA6-B3CE-4789-BD26-19C6ABAA8F37}" dt="2024-10-03T11:35:17.125" v="628" actId="478"/>
          <ac:spMkLst>
            <pc:docMk/>
            <pc:sldMk cId="2269922120" sldId="291"/>
            <ac:spMk id="4" creationId="{C0E619D6-5674-C268-1DD4-0E97273F2456}"/>
          </ac:spMkLst>
        </pc:spChg>
      </pc:sldChg>
      <pc:sldChg chg="addSp delSp modSp new mod modClrScheme chgLayout">
        <pc:chgData name="Bettina Kreiberg" userId="b26246f8-600a-4f99-acf9-2fabb5a45782" providerId="ADAL" clId="{1AA31BA6-B3CE-4789-BD26-19C6ABAA8F37}" dt="2024-10-03T11:37:20.075" v="649" actId="14100"/>
        <pc:sldMkLst>
          <pc:docMk/>
          <pc:sldMk cId="4043480458" sldId="292"/>
        </pc:sldMkLst>
        <pc:spChg chg="add del mod">
          <ac:chgData name="Bettina Kreiberg" userId="b26246f8-600a-4f99-acf9-2fabb5a45782" providerId="ADAL" clId="{1AA31BA6-B3CE-4789-BD26-19C6ABAA8F37}" dt="2024-10-03T11:37:20.075" v="649" actId="14100"/>
          <ac:spMkLst>
            <pc:docMk/>
            <pc:sldMk cId="4043480458" sldId="292"/>
            <ac:spMk id="2" creationId="{B3E76D13-E996-02E1-70B9-E094264A54BE}"/>
          </ac:spMkLst>
        </pc:spChg>
        <pc:spChg chg="add del">
          <ac:chgData name="Bettina Kreiberg" userId="b26246f8-600a-4f99-acf9-2fabb5a45782" providerId="ADAL" clId="{1AA31BA6-B3CE-4789-BD26-19C6ABAA8F37}" dt="2024-10-03T11:37:15.342" v="648" actId="478"/>
          <ac:spMkLst>
            <pc:docMk/>
            <pc:sldMk cId="4043480458" sldId="292"/>
            <ac:spMk id="3" creationId="{F8C90BB1-3938-F69A-8627-15346B21650B}"/>
          </ac:spMkLst>
        </pc:spChg>
        <pc:spChg chg="add del">
          <ac:chgData name="Bettina Kreiberg" userId="b26246f8-600a-4f99-acf9-2fabb5a45782" providerId="ADAL" clId="{1AA31BA6-B3CE-4789-BD26-19C6ABAA8F37}" dt="2024-10-03T11:37:12.508" v="647" actId="478"/>
          <ac:spMkLst>
            <pc:docMk/>
            <pc:sldMk cId="4043480458" sldId="292"/>
            <ac:spMk id="4" creationId="{B4DAFB00-D096-6989-BBFD-D2E533B2D18D}"/>
          </ac:spMkLst>
        </pc:spChg>
        <pc:spChg chg="add del mod">
          <ac:chgData name="Bettina Kreiberg" userId="b26246f8-600a-4f99-acf9-2fabb5a45782" providerId="ADAL" clId="{1AA31BA6-B3CE-4789-BD26-19C6ABAA8F37}" dt="2024-10-03T11:36:10.196" v="634" actId="26606"/>
          <ac:spMkLst>
            <pc:docMk/>
            <pc:sldMk cId="4043480458" sldId="292"/>
            <ac:spMk id="11" creationId="{743A8644-27DA-99D0-47E1-D6C0F829E7E9}"/>
          </ac:spMkLst>
        </pc:spChg>
        <pc:spChg chg="add del mod">
          <ac:chgData name="Bettina Kreiberg" userId="b26246f8-600a-4f99-acf9-2fabb5a45782" providerId="ADAL" clId="{1AA31BA6-B3CE-4789-BD26-19C6ABAA8F37}" dt="2024-10-03T11:36:12.209" v="636" actId="26606"/>
          <ac:spMkLst>
            <pc:docMk/>
            <pc:sldMk cId="4043480458" sldId="292"/>
            <ac:spMk id="13" creationId="{A3EA40E8-EC42-196C-0CE8-5A121C326C33}"/>
          </ac:spMkLst>
        </pc:spChg>
        <pc:spChg chg="add del mod">
          <ac:chgData name="Bettina Kreiberg" userId="b26246f8-600a-4f99-acf9-2fabb5a45782" providerId="ADAL" clId="{1AA31BA6-B3CE-4789-BD26-19C6ABAA8F37}" dt="2024-10-03T11:36:12.209" v="636" actId="26606"/>
          <ac:spMkLst>
            <pc:docMk/>
            <pc:sldMk cId="4043480458" sldId="292"/>
            <ac:spMk id="14" creationId="{F8CD889F-7062-44E6-4091-262C975153C5}"/>
          </ac:spMkLst>
        </pc:spChg>
        <pc:spChg chg="add del mod">
          <ac:chgData name="Bettina Kreiberg" userId="b26246f8-600a-4f99-acf9-2fabb5a45782" providerId="ADAL" clId="{1AA31BA6-B3CE-4789-BD26-19C6ABAA8F37}" dt="2024-10-03T11:36:42.765" v="644" actId="26606"/>
          <ac:spMkLst>
            <pc:docMk/>
            <pc:sldMk cId="4043480458" sldId="292"/>
            <ac:spMk id="16" creationId="{B1D4C92A-426C-852A-71E1-F968A0A70197}"/>
          </ac:spMkLst>
        </pc:spChg>
        <pc:spChg chg="add del mod">
          <ac:chgData name="Bettina Kreiberg" userId="b26246f8-600a-4f99-acf9-2fabb5a45782" providerId="ADAL" clId="{1AA31BA6-B3CE-4789-BD26-19C6ABAA8F37}" dt="2024-10-03T11:36:42.765" v="644" actId="26606"/>
          <ac:spMkLst>
            <pc:docMk/>
            <pc:sldMk cId="4043480458" sldId="292"/>
            <ac:spMk id="17" creationId="{BEC4CA96-29EC-A698-426A-77918C449F72}"/>
          </ac:spMkLst>
        </pc:spChg>
        <pc:picChg chg="add mod">
          <ac:chgData name="Bettina Kreiberg" userId="b26246f8-600a-4f99-acf9-2fabb5a45782" providerId="ADAL" clId="{1AA31BA6-B3CE-4789-BD26-19C6ABAA8F37}" dt="2024-10-03T11:36:50.542" v="645" actId="14100"/>
          <ac:picMkLst>
            <pc:docMk/>
            <pc:sldMk cId="4043480458" sldId="292"/>
            <ac:picMk id="6" creationId="{8CE2F812-CF73-DF30-FA37-3CCB34B2D961}"/>
          </ac:picMkLst>
        </pc:picChg>
      </pc:sldChg>
      <pc:sldChg chg="addSp delSp modSp new mod modClrScheme chgLayout">
        <pc:chgData name="Bettina Kreiberg" userId="b26246f8-600a-4f99-acf9-2fabb5a45782" providerId="ADAL" clId="{1AA31BA6-B3CE-4789-BD26-19C6ABAA8F37}" dt="2024-10-03T11:40:19.707" v="674" actId="14100"/>
        <pc:sldMkLst>
          <pc:docMk/>
          <pc:sldMk cId="2948176980" sldId="293"/>
        </pc:sldMkLst>
        <pc:spChg chg="mod">
          <ac:chgData name="Bettina Kreiberg" userId="b26246f8-600a-4f99-acf9-2fabb5a45782" providerId="ADAL" clId="{1AA31BA6-B3CE-4789-BD26-19C6ABAA8F37}" dt="2024-10-03T11:38:46.296" v="653" actId="26606"/>
          <ac:spMkLst>
            <pc:docMk/>
            <pc:sldMk cId="2948176980" sldId="293"/>
            <ac:spMk id="2" creationId="{AC90536C-1828-40C0-8CDE-DB2A3467412C}"/>
          </ac:spMkLst>
        </pc:spChg>
        <pc:spChg chg="del">
          <ac:chgData name="Bettina Kreiberg" userId="b26246f8-600a-4f99-acf9-2fabb5a45782" providerId="ADAL" clId="{1AA31BA6-B3CE-4789-BD26-19C6ABAA8F37}" dt="2024-10-03T11:38:46.296" v="653" actId="26606"/>
          <ac:spMkLst>
            <pc:docMk/>
            <pc:sldMk cId="2948176980" sldId="293"/>
            <ac:spMk id="3" creationId="{6E8DA713-59BD-5F3F-7D4A-125A38296A1D}"/>
          </ac:spMkLst>
        </pc:spChg>
        <pc:spChg chg="del">
          <ac:chgData name="Bettina Kreiberg" userId="b26246f8-600a-4f99-acf9-2fabb5a45782" providerId="ADAL" clId="{1AA31BA6-B3CE-4789-BD26-19C6ABAA8F37}" dt="2024-10-03T11:38:46.296" v="653" actId="26606"/>
          <ac:spMkLst>
            <pc:docMk/>
            <pc:sldMk cId="2948176980" sldId="293"/>
            <ac:spMk id="4" creationId="{7DA7EBD0-D297-4BD7-EA3E-ED0BDC531E55}"/>
          </ac:spMkLst>
        </pc:spChg>
        <pc:spChg chg="add del mod">
          <ac:chgData name="Bettina Kreiberg" userId="b26246f8-600a-4f99-acf9-2fabb5a45782" providerId="ADAL" clId="{1AA31BA6-B3CE-4789-BD26-19C6ABAA8F37}" dt="2024-10-03T11:40:06.303" v="671"/>
          <ac:spMkLst>
            <pc:docMk/>
            <pc:sldMk cId="2948176980" sldId="293"/>
            <ac:spMk id="1031" creationId="{F7C34AF8-8871-36AF-853B-BCA370B3E701}"/>
          </ac:spMkLst>
        </pc:spChg>
        <pc:picChg chg="add mod">
          <ac:chgData name="Bettina Kreiberg" userId="b26246f8-600a-4f99-acf9-2fabb5a45782" providerId="ADAL" clId="{1AA31BA6-B3CE-4789-BD26-19C6ABAA8F37}" dt="2024-10-03T11:40:13.984" v="673" actId="1076"/>
          <ac:picMkLst>
            <pc:docMk/>
            <pc:sldMk cId="2948176980" sldId="293"/>
            <ac:picMk id="6" creationId="{4A65803B-AF9B-8724-FC31-476388C23F89}"/>
          </ac:picMkLst>
        </pc:picChg>
        <pc:picChg chg="add mod">
          <ac:chgData name="Bettina Kreiberg" userId="b26246f8-600a-4f99-acf9-2fabb5a45782" providerId="ADAL" clId="{1AA31BA6-B3CE-4789-BD26-19C6ABAA8F37}" dt="2024-10-03T11:38:46.296" v="653" actId="26606"/>
          <ac:picMkLst>
            <pc:docMk/>
            <pc:sldMk cId="2948176980" sldId="293"/>
            <ac:picMk id="1026" creationId="{6427A932-DB4E-408A-7293-889E75020A79}"/>
          </ac:picMkLst>
        </pc:picChg>
        <pc:picChg chg="add">
          <ac:chgData name="Bettina Kreiberg" userId="b26246f8-600a-4f99-acf9-2fabb5a45782" providerId="ADAL" clId="{1AA31BA6-B3CE-4789-BD26-19C6ABAA8F37}" dt="2024-10-03T11:38:56.736" v="654"/>
          <ac:picMkLst>
            <pc:docMk/>
            <pc:sldMk cId="2948176980" sldId="293"/>
            <ac:picMk id="1028" creationId="{85D7CFDA-98B1-C46F-5341-A50F9A4054D9}"/>
          </ac:picMkLst>
        </pc:picChg>
        <pc:picChg chg="add mod">
          <ac:chgData name="Bettina Kreiberg" userId="b26246f8-600a-4f99-acf9-2fabb5a45782" providerId="ADAL" clId="{1AA31BA6-B3CE-4789-BD26-19C6ABAA8F37}" dt="2024-10-03T11:39:50.807" v="666" actId="1076"/>
          <ac:picMkLst>
            <pc:docMk/>
            <pc:sldMk cId="2948176980" sldId="293"/>
            <ac:picMk id="1030" creationId="{4C468523-0734-486C-F69D-9924D68BFF21}"/>
          </ac:picMkLst>
        </pc:picChg>
        <pc:picChg chg="add mod">
          <ac:chgData name="Bettina Kreiberg" userId="b26246f8-600a-4f99-acf9-2fabb5a45782" providerId="ADAL" clId="{1AA31BA6-B3CE-4789-BD26-19C6ABAA8F37}" dt="2024-10-03T11:40:02.090" v="669" actId="1076"/>
          <ac:picMkLst>
            <pc:docMk/>
            <pc:sldMk cId="2948176980" sldId="293"/>
            <ac:picMk id="1032" creationId="{4C787937-E33A-EEB2-6D79-4141519DCBFA}"/>
          </ac:picMkLst>
        </pc:picChg>
        <pc:picChg chg="add mod">
          <ac:chgData name="Bettina Kreiberg" userId="b26246f8-600a-4f99-acf9-2fabb5a45782" providerId="ADAL" clId="{1AA31BA6-B3CE-4789-BD26-19C6ABAA8F37}" dt="2024-10-03T11:40:19.707" v="674" actId="14100"/>
          <ac:picMkLst>
            <pc:docMk/>
            <pc:sldMk cId="2948176980" sldId="293"/>
            <ac:picMk id="1034" creationId="{AAF2E050-A5FD-3D33-D52B-9C6D4A4AF147}"/>
          </ac:picMkLst>
        </pc:picChg>
      </pc:sldChg>
      <pc:sldChg chg="addSp delSp modSp new mod">
        <pc:chgData name="Bettina Kreiberg" userId="b26246f8-600a-4f99-acf9-2fabb5a45782" providerId="ADAL" clId="{1AA31BA6-B3CE-4789-BD26-19C6ABAA8F37}" dt="2024-10-03T11:42:16.925" v="688" actId="27636"/>
        <pc:sldMkLst>
          <pc:docMk/>
          <pc:sldMk cId="1733865190" sldId="294"/>
        </pc:sldMkLst>
        <pc:spChg chg="mod">
          <ac:chgData name="Bettina Kreiberg" userId="b26246f8-600a-4f99-acf9-2fabb5a45782" providerId="ADAL" clId="{1AA31BA6-B3CE-4789-BD26-19C6ABAA8F37}" dt="2024-10-03T11:41:22.904" v="678"/>
          <ac:spMkLst>
            <pc:docMk/>
            <pc:sldMk cId="1733865190" sldId="294"/>
            <ac:spMk id="2" creationId="{9DD1F827-2E88-C954-7573-B2ED30432C66}"/>
          </ac:spMkLst>
        </pc:spChg>
        <pc:spChg chg="mod">
          <ac:chgData name="Bettina Kreiberg" userId="b26246f8-600a-4f99-acf9-2fabb5a45782" providerId="ADAL" clId="{1AA31BA6-B3CE-4789-BD26-19C6ABAA8F37}" dt="2024-10-03T11:42:16.925" v="688" actId="27636"/>
          <ac:spMkLst>
            <pc:docMk/>
            <pc:sldMk cId="1733865190" sldId="294"/>
            <ac:spMk id="3" creationId="{27BAA77F-4188-172F-5992-E5D2EE10CBEC}"/>
          </ac:spMkLst>
        </pc:spChg>
        <pc:spChg chg="del">
          <ac:chgData name="Bettina Kreiberg" userId="b26246f8-600a-4f99-acf9-2fabb5a45782" providerId="ADAL" clId="{1AA31BA6-B3CE-4789-BD26-19C6ABAA8F37}" dt="2024-10-03T11:41:08.962" v="676" actId="22"/>
          <ac:spMkLst>
            <pc:docMk/>
            <pc:sldMk cId="1733865190" sldId="294"/>
            <ac:spMk id="4" creationId="{B286BD66-EDE3-3E46-1EAF-F5B97EDCE67D}"/>
          </ac:spMkLst>
        </pc:spChg>
        <pc:picChg chg="add mod ord">
          <ac:chgData name="Bettina Kreiberg" userId="b26246f8-600a-4f99-acf9-2fabb5a45782" providerId="ADAL" clId="{1AA31BA6-B3CE-4789-BD26-19C6ABAA8F37}" dt="2024-10-03T11:41:14.109" v="677" actId="1076"/>
          <ac:picMkLst>
            <pc:docMk/>
            <pc:sldMk cId="1733865190" sldId="294"/>
            <ac:picMk id="6" creationId="{49BE5AF9-24E6-6634-CFA8-0399927DF981}"/>
          </ac:picMkLst>
        </pc:picChg>
      </pc:sldChg>
      <pc:sldChg chg="addSp delSp modSp new mod modClrScheme modShow chgLayout">
        <pc:chgData name="Bettina Kreiberg" userId="b26246f8-600a-4f99-acf9-2fabb5a45782" providerId="ADAL" clId="{1AA31BA6-B3CE-4789-BD26-19C6ABAA8F37}" dt="2024-10-03T11:54:16.355" v="776" actId="729"/>
        <pc:sldMkLst>
          <pc:docMk/>
          <pc:sldMk cId="1169022835" sldId="295"/>
        </pc:sldMkLst>
        <pc:spChg chg="mod">
          <ac:chgData name="Bettina Kreiberg" userId="b26246f8-600a-4f99-acf9-2fabb5a45782" providerId="ADAL" clId="{1AA31BA6-B3CE-4789-BD26-19C6ABAA8F37}" dt="2024-10-03T11:50:19.439" v="739" actId="26606"/>
          <ac:spMkLst>
            <pc:docMk/>
            <pc:sldMk cId="1169022835" sldId="295"/>
            <ac:spMk id="2" creationId="{40623E26-C65E-3E98-411D-307881805FCC}"/>
          </ac:spMkLst>
        </pc:spChg>
        <pc:spChg chg="del">
          <ac:chgData name="Bettina Kreiberg" userId="b26246f8-600a-4f99-acf9-2fabb5a45782" providerId="ADAL" clId="{1AA31BA6-B3CE-4789-BD26-19C6ABAA8F37}" dt="2024-10-03T11:50:13.589" v="738"/>
          <ac:spMkLst>
            <pc:docMk/>
            <pc:sldMk cId="1169022835" sldId="295"/>
            <ac:spMk id="3" creationId="{67C18C79-250D-E0E7-9BE6-517431BDD8CB}"/>
          </ac:spMkLst>
        </pc:spChg>
        <pc:spChg chg="del">
          <ac:chgData name="Bettina Kreiberg" userId="b26246f8-600a-4f99-acf9-2fabb5a45782" providerId="ADAL" clId="{1AA31BA6-B3CE-4789-BD26-19C6ABAA8F37}" dt="2024-10-03T11:50:19.439" v="739" actId="26606"/>
          <ac:spMkLst>
            <pc:docMk/>
            <pc:sldMk cId="1169022835" sldId="295"/>
            <ac:spMk id="4" creationId="{BD894BED-4D5C-DD4B-A3EB-30C3E061FB06}"/>
          </ac:spMkLst>
        </pc:spChg>
        <pc:spChg chg="add mod">
          <ac:chgData name="Bettina Kreiberg" userId="b26246f8-600a-4f99-acf9-2fabb5a45782" providerId="ADAL" clId="{1AA31BA6-B3CE-4789-BD26-19C6ABAA8F37}" dt="2024-10-03T11:52:50.684" v="763"/>
          <ac:spMkLst>
            <pc:docMk/>
            <pc:sldMk cId="1169022835" sldId="295"/>
            <ac:spMk id="7" creationId="{1C523DAC-E8B0-2D22-C017-B1157C55F073}"/>
          </ac:spMkLst>
        </pc:spChg>
        <pc:spChg chg="add mod">
          <ac:chgData name="Bettina Kreiberg" userId="b26246f8-600a-4f99-acf9-2fabb5a45782" providerId="ADAL" clId="{1AA31BA6-B3CE-4789-BD26-19C6ABAA8F37}" dt="2024-10-03T11:54:00.286" v="775" actId="404"/>
          <ac:spMkLst>
            <pc:docMk/>
            <pc:sldMk cId="1169022835" sldId="295"/>
            <ac:spMk id="11" creationId="{79BCEDE0-5AEF-E08B-1A48-F19F0B21941F}"/>
          </ac:spMkLst>
        </pc:spChg>
        <pc:graphicFrameChg chg="add mod modGraphic">
          <ac:chgData name="Bettina Kreiberg" userId="b26246f8-600a-4f99-acf9-2fabb5a45782" providerId="ADAL" clId="{1AA31BA6-B3CE-4789-BD26-19C6ABAA8F37}" dt="2024-10-03T11:53:38.025" v="769" actId="1076"/>
          <ac:graphicFrameMkLst>
            <pc:docMk/>
            <pc:sldMk cId="1169022835" sldId="295"/>
            <ac:graphicFrameMk id="5" creationId="{AB7F9212-3192-59BA-451D-65F0A15FA647}"/>
          </ac:graphicFrameMkLst>
        </pc:graphicFrameChg>
        <pc:graphicFrameChg chg="add mod modGraphic">
          <ac:chgData name="Bettina Kreiberg" userId="b26246f8-600a-4f99-acf9-2fabb5a45782" providerId="ADAL" clId="{1AA31BA6-B3CE-4789-BD26-19C6ABAA8F37}" dt="2024-10-03T11:52:49.809" v="762" actId="1076"/>
          <ac:graphicFrameMkLst>
            <pc:docMk/>
            <pc:sldMk cId="1169022835" sldId="295"/>
            <ac:graphicFrameMk id="6" creationId="{826C82A6-CA8E-4ABE-9D53-6E8763563626}"/>
          </ac:graphicFrameMkLst>
        </pc:graphicFrameChg>
        <pc:picChg chg="add mod">
          <ac:chgData name="Bettina Kreiberg" userId="b26246f8-600a-4f99-acf9-2fabb5a45782" providerId="ADAL" clId="{1AA31BA6-B3CE-4789-BD26-19C6ABAA8F37}" dt="2024-10-03T11:53:41.375" v="770" actId="1076"/>
          <ac:picMkLst>
            <pc:docMk/>
            <pc:sldMk cId="1169022835" sldId="295"/>
            <ac:picMk id="9" creationId="{3E5C3DD9-AE27-6DBA-9D40-D49F06522585}"/>
          </ac:picMkLst>
        </pc:picChg>
      </pc:sldChg>
    </pc:docChg>
  </pc:docChgLst>
  <pc:docChgLst>
    <pc:chgData name="Bettina Kreiberg" userId="b26246f8-600a-4f99-acf9-2fabb5a45782" providerId="ADAL" clId="{DCF92277-538C-45D8-AAB5-C939B694DB2A}"/>
    <pc:docChg chg="addSld">
      <pc:chgData name="Bettina Kreiberg" userId="b26246f8-600a-4f99-acf9-2fabb5a45782" providerId="ADAL" clId="{DCF92277-538C-45D8-AAB5-C939B694DB2A}" dt="2024-01-16T08:54:12.082" v="2" actId="680"/>
      <pc:docMkLst>
        <pc:docMk/>
      </pc:docMkLst>
      <pc:sldChg chg="new">
        <pc:chgData name="Bettina Kreiberg" userId="b26246f8-600a-4f99-acf9-2fabb5a45782" providerId="ADAL" clId="{DCF92277-538C-45D8-AAB5-C939B694DB2A}" dt="2024-01-16T08:53:53.924" v="0" actId="680"/>
        <pc:sldMkLst>
          <pc:docMk/>
          <pc:sldMk cId="1109131082" sldId="277"/>
        </pc:sldMkLst>
      </pc:sldChg>
      <pc:sldChg chg="new">
        <pc:chgData name="Bettina Kreiberg" userId="b26246f8-600a-4f99-acf9-2fabb5a45782" providerId="ADAL" clId="{DCF92277-538C-45D8-AAB5-C939B694DB2A}" dt="2024-01-16T08:54:03.546" v="1" actId="680"/>
        <pc:sldMkLst>
          <pc:docMk/>
          <pc:sldMk cId="1424170782" sldId="278"/>
        </pc:sldMkLst>
      </pc:sldChg>
      <pc:sldChg chg="new">
        <pc:chgData name="Bettina Kreiberg" userId="b26246f8-600a-4f99-acf9-2fabb5a45782" providerId="ADAL" clId="{DCF92277-538C-45D8-AAB5-C939B694DB2A}" dt="2024-01-16T08:54:12.082" v="2" actId="680"/>
        <pc:sldMkLst>
          <pc:docMk/>
          <pc:sldMk cId="2508885201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04D5B-54B0-42DD-AE0E-88F8CBB5E8D6}" type="datetimeFigureOut">
              <a:rPr lang="da-DK" smtClean="0"/>
              <a:t>04-10-2024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6A54C-FE2D-4480-BFE5-6D36F64F47C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775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6A54C-FE2D-4480-BFE5-6D36F64F47C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0319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C1BA5712-8FA4-7861-A50C-1FBB312BD976}"/>
              </a:ext>
            </a:extLst>
          </p:cNvPr>
          <p:cNvSpPr/>
          <p:nvPr/>
        </p:nvSpPr>
        <p:spPr>
          <a:xfrm>
            <a:off x="192088" y="188913"/>
            <a:ext cx="11807825" cy="5653087"/>
          </a:xfrm>
          <a:prstGeom prst="rect">
            <a:avLst/>
          </a:prstGeom>
          <a:solidFill>
            <a:srgbClr val="E4E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101728-CA83-730D-1CEA-7C7FA4B77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4744"/>
            <a:ext cx="9144000" cy="2448272"/>
          </a:xfrm>
        </p:spPr>
        <p:txBody>
          <a:bodyPr anchor="b"/>
          <a:lstStyle>
            <a:lvl1pPr algn="ctr"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C0E2922-D8A4-9F40-C7C7-90A7D384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9040"/>
            <a:ext cx="9144000" cy="64807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BF8D00A-A452-4579-09AD-E0682C209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1D9D4F5-BFBE-64DC-62CF-F7887019F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850BFED-5631-008B-CA8B-6FAEB87A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0C6A9CE-9C67-67C4-2212-D7240476F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883"/>
          <a:stretch/>
        </p:blipFill>
        <p:spPr>
          <a:xfrm>
            <a:off x="0" y="3209925"/>
            <a:ext cx="3781425" cy="2667347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BC41F4D-6B13-E6E0-BAF0-C1078AC01D18}"/>
              </a:ext>
            </a:extLst>
          </p:cNvPr>
          <p:cNvSpPr/>
          <p:nvPr userDrawn="1"/>
        </p:nvSpPr>
        <p:spPr>
          <a:xfrm>
            <a:off x="192088" y="188913"/>
            <a:ext cx="11807825" cy="5653087"/>
          </a:xfrm>
          <a:prstGeom prst="rect">
            <a:avLst/>
          </a:prstGeom>
          <a:solidFill>
            <a:srgbClr val="E4E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9AB64EA-7A4C-BB6D-9D10-D1824B418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883"/>
          <a:stretch/>
        </p:blipFill>
        <p:spPr>
          <a:xfrm>
            <a:off x="0" y="3209925"/>
            <a:ext cx="3781425" cy="266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30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nit v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DC1943AA-9365-057D-4F47-D751F5BBBC64}"/>
              </a:ext>
            </a:extLst>
          </p:cNvPr>
          <p:cNvSpPr/>
          <p:nvPr/>
        </p:nvSpPr>
        <p:spPr>
          <a:xfrm>
            <a:off x="192088" y="188913"/>
            <a:ext cx="11807825" cy="56530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0CA0984-F607-6599-07A2-261EC77A1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883"/>
          <a:stretch/>
        </p:blipFill>
        <p:spPr>
          <a:xfrm>
            <a:off x="0" y="3209925"/>
            <a:ext cx="3781425" cy="26673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C5BC0A-34CE-E5E4-D49A-93914129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08719"/>
            <a:ext cx="9432925" cy="2520281"/>
          </a:xfrm>
        </p:spPr>
        <p:txBody>
          <a:bodyPr anchor="t"/>
          <a:lstStyle>
            <a:lvl1pPr>
              <a:lnSpc>
                <a:spcPct val="90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A169127-61F2-FAFC-8BBA-13D6123BD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3789041"/>
            <a:ext cx="9432925" cy="648071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686809-99C8-E880-3174-EFDAF348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0CF8BC2-D306-9783-C3FF-3E361EDE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A9B48CA-9CB6-839E-E8E5-11901AB41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9DBC587-02BE-87EC-B4FA-3FAEE282F556}"/>
              </a:ext>
            </a:extLst>
          </p:cNvPr>
          <p:cNvSpPr/>
          <p:nvPr userDrawn="1"/>
        </p:nvSpPr>
        <p:spPr>
          <a:xfrm>
            <a:off x="192088" y="188913"/>
            <a:ext cx="11807825" cy="56530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0107610-D2F3-76DC-233B-7EAA00ED3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883"/>
          <a:stretch/>
        </p:blipFill>
        <p:spPr>
          <a:xfrm>
            <a:off x="0" y="3209925"/>
            <a:ext cx="3781425" cy="266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C92E-DDD2-9577-2863-C5AAFAA7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457200"/>
            <a:ext cx="4825056" cy="884238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55291F9-BB5E-F5F7-7903-6BBE92FCC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4" y="1700213"/>
            <a:ext cx="4825056" cy="4141787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8360162-D980-98D1-CC54-605B03D79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E858EB0-21FA-CD06-6B0A-E67DBDF50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9487096-1B0F-21C6-8AFB-4D45DE8CD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FBB42C23-C59B-205A-3A6D-1EF1DD4DC0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35638" y="188913"/>
            <a:ext cx="6264275" cy="6480175"/>
          </a:xfrm>
        </p:spPr>
        <p:txBody>
          <a:bodyPr bIns="828000" anchor="ctr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for at indsætte billede</a:t>
            </a:r>
          </a:p>
        </p:txBody>
      </p:sp>
    </p:spTree>
    <p:extLst>
      <p:ext uri="{BB962C8B-B14F-4D97-AF65-F5344CB8AC3E}">
        <p14:creationId xmlns:p14="http://schemas.microsoft.com/office/powerpoint/2010/main" val="2578466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50F4FF7-9955-53DF-5460-02C97FE978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92088" y="188913"/>
            <a:ext cx="11807824" cy="5653087"/>
          </a:xfrm>
        </p:spPr>
        <p:txBody>
          <a:bodyPr tIns="720000" bIns="0" anchor="ctr">
            <a:normAutofit/>
          </a:bodyPr>
          <a:lstStyle>
            <a:lvl1pPr marL="0" indent="0" algn="ctr">
              <a:buNone/>
              <a:defRPr sz="17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855894-EB1D-BF12-A49E-558534BE0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907200"/>
            <a:ext cx="9432000" cy="1945736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4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redigere tekst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36F7451-08AA-D793-7820-4BE312BB9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F3442F5-91BD-1529-DFC9-C35E0D2AC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20A6F94-74BD-0A0B-54CF-8EAFEF9E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A50F7B-0337-69A1-99A1-A4430DA69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883"/>
          <a:stretch/>
        </p:blipFill>
        <p:spPr>
          <a:xfrm>
            <a:off x="0" y="3209925"/>
            <a:ext cx="3781425" cy="2667347"/>
          </a:xfrm>
          <a:prstGeom prst="rect">
            <a:avLst/>
          </a:prstGeom>
        </p:spPr>
      </p:pic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0260C012-C09B-922F-7423-F15527C00BEA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sz="quarter" idx="13" hasCustomPrompt="1"/>
          </p:nvPr>
        </p:nvSpPr>
        <p:spPr>
          <a:xfrm>
            <a:off x="0" y="3212976"/>
            <a:ext cx="3779551" cy="2736305"/>
          </a:xfrm>
          <a:blipFill dpi="0" rotWithShape="1">
            <a:blip r:embed="rId4">
              <a:alphaModFix amt="2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 l="-653" r="1" b="-7250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6786E9C-6533-C088-2A93-8D49FD505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883"/>
          <a:stretch/>
        </p:blipFill>
        <p:spPr>
          <a:xfrm>
            <a:off x="0" y="3209925"/>
            <a:ext cx="3781425" cy="266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86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81A59556-EC37-6944-E318-FF30A8C17B93}"/>
              </a:ext>
            </a:extLst>
          </p:cNvPr>
          <p:cNvSpPr/>
          <p:nvPr/>
        </p:nvSpPr>
        <p:spPr>
          <a:xfrm>
            <a:off x="5735638" y="188913"/>
            <a:ext cx="6264275" cy="6480175"/>
          </a:xfrm>
          <a:prstGeom prst="rect">
            <a:avLst/>
          </a:prstGeom>
          <a:solidFill>
            <a:srgbClr val="F8F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0B9C05-2485-E089-CABB-DA808A49A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68" y="549192"/>
            <a:ext cx="4824508" cy="79157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FF44DFB-4E08-FD7F-1F29-B18A37FFC8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767" y="1703909"/>
            <a:ext cx="4824508" cy="41380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560A3CC-9238-64D8-6315-5C1AF96C6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A341A0A-C53D-6F35-EAB3-195CE845D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F8DC81E-A594-8774-B832-892C53F1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diagram 10">
            <a:extLst>
              <a:ext uri="{FF2B5EF4-FFF2-40B4-BE49-F238E27FC236}">
                <a16:creationId xmlns:a16="http://schemas.microsoft.com/office/drawing/2014/main" id="{32064217-D259-E9D6-385E-12E258290561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96000" y="549275"/>
            <a:ext cx="5535613" cy="57594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for at indsætte diagram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9F677C0-6AF5-D60D-9480-A29059E130CE}"/>
              </a:ext>
            </a:extLst>
          </p:cNvPr>
          <p:cNvSpPr/>
          <p:nvPr userDrawn="1"/>
        </p:nvSpPr>
        <p:spPr>
          <a:xfrm>
            <a:off x="5735638" y="188913"/>
            <a:ext cx="6264275" cy="6480175"/>
          </a:xfrm>
          <a:prstGeom prst="rect">
            <a:avLst/>
          </a:prstGeom>
          <a:solidFill>
            <a:srgbClr val="F8F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8413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D0088-C9E5-2377-9B31-A442AE573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BE6F79B-C680-01B2-6C02-F34196A1E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C68D113-B02A-80A0-F18C-BAA71419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FAFBE4A-BB31-7415-30E3-BD96129F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abel 6">
            <a:extLst>
              <a:ext uri="{FF2B5EF4-FFF2-40B4-BE49-F238E27FC236}">
                <a16:creationId xmlns:a16="http://schemas.microsoft.com/office/drawing/2014/main" id="{0ECF5BB1-EBE0-E703-4E91-17085774B5F4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50863" y="1700213"/>
            <a:ext cx="10225087" cy="4141787"/>
          </a:xfrm>
          <a:noFill/>
          <a:ln>
            <a:noFill/>
          </a:ln>
        </p:spPr>
        <p:txBody>
          <a:bodyPr bIns="684000" anchor="ctr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for at indsætte tabel</a:t>
            </a:r>
          </a:p>
        </p:txBody>
      </p:sp>
    </p:spTree>
    <p:extLst>
      <p:ext uri="{BB962C8B-B14F-4D97-AF65-F5344CB8AC3E}">
        <p14:creationId xmlns:p14="http://schemas.microsoft.com/office/powerpoint/2010/main" val="686970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info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81A59556-EC37-6944-E318-FF30A8C17B93}"/>
              </a:ext>
            </a:extLst>
          </p:cNvPr>
          <p:cNvSpPr/>
          <p:nvPr/>
        </p:nvSpPr>
        <p:spPr>
          <a:xfrm>
            <a:off x="5735638" y="188913"/>
            <a:ext cx="6264275" cy="6480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0B9C05-2485-E089-CABB-DA808A49A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68" y="549192"/>
            <a:ext cx="4824508" cy="79157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FF44DFB-4E08-FD7F-1F29-B18A37FFC8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767" y="1703909"/>
            <a:ext cx="4824508" cy="388533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1F1008A-49B7-D5CB-EC5A-AB78B8BCE50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59635" y="3725879"/>
            <a:ext cx="4677248" cy="1440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 dirty="0"/>
              <a:t>Skriv en ledsagertekst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560A3CC-9238-64D8-6315-5C1AF96C6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A341A0A-C53D-6F35-EAB3-195CE845D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F8DC81E-A594-8774-B832-892C53F1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06FC917F-D5A0-15F0-4EE4-C44334030D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6363" y="2357454"/>
            <a:ext cx="4680520" cy="122396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6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Værdi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CC31D72F-0E5A-FEE7-0B9E-C6D0092ADE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39775" y="908720"/>
            <a:ext cx="1656000" cy="1655466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71BDAA4-AC78-EB2C-1F69-325672D344DA}"/>
              </a:ext>
            </a:extLst>
          </p:cNvPr>
          <p:cNvSpPr/>
          <p:nvPr userDrawn="1"/>
        </p:nvSpPr>
        <p:spPr>
          <a:xfrm>
            <a:off x="5735638" y="188913"/>
            <a:ext cx="6264275" cy="6480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5783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 info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9D60465-465E-FE13-919E-7D3AB1519809}"/>
              </a:ext>
            </a:extLst>
          </p:cNvPr>
          <p:cNvSpPr/>
          <p:nvPr/>
        </p:nvSpPr>
        <p:spPr>
          <a:xfrm>
            <a:off x="192088" y="188913"/>
            <a:ext cx="5903913" cy="6480174"/>
          </a:xfrm>
          <a:prstGeom prst="rect">
            <a:avLst/>
          </a:prstGeom>
          <a:solidFill>
            <a:srgbClr val="F8F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1A59556-EC37-6944-E318-FF30A8C17B93}"/>
              </a:ext>
            </a:extLst>
          </p:cNvPr>
          <p:cNvSpPr/>
          <p:nvPr/>
        </p:nvSpPr>
        <p:spPr>
          <a:xfrm>
            <a:off x="6096000" y="188913"/>
            <a:ext cx="5903913" cy="6480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1F1008A-49B7-D5CB-EC5A-AB78B8BCE50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59635" y="3730470"/>
            <a:ext cx="5181600" cy="1440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 dirty="0"/>
              <a:t>Skriv en ledsagertekst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560A3CC-9238-64D8-6315-5C1AF96C6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A341A0A-C53D-6F35-EAB3-195CE845D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F8DC81E-A594-8774-B832-892C53F1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06FC917F-D5A0-15F0-4EE4-C44334030D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6363" y="2362045"/>
            <a:ext cx="5175250" cy="122396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6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Værdi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CC31D72F-0E5A-FEE7-0B9E-C6D0092ADE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22435" y="908720"/>
            <a:ext cx="1656000" cy="1655466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11" name="Pladsholder til indhold 3">
            <a:extLst>
              <a:ext uri="{FF2B5EF4-FFF2-40B4-BE49-F238E27FC236}">
                <a16:creationId xmlns:a16="http://schemas.microsoft.com/office/drawing/2014/main" id="{81C63A01-5E72-D65C-E4FB-8550DC8650C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55723" y="3730470"/>
            <a:ext cx="5181600" cy="1440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 dirty="0"/>
              <a:t>Skriv en ledsagertekst</a:t>
            </a:r>
          </a:p>
        </p:txBody>
      </p:sp>
      <p:sp>
        <p:nvSpPr>
          <p:cNvPr id="13" name="Pladsholder til tekst 9">
            <a:extLst>
              <a:ext uri="{FF2B5EF4-FFF2-40B4-BE49-F238E27FC236}">
                <a16:creationId xmlns:a16="http://schemas.microsoft.com/office/drawing/2014/main" id="{BD896EAD-2887-34BE-9C89-9899AA6078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2362045"/>
            <a:ext cx="5175250" cy="122396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6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 dirty="0"/>
              <a:t>Værdi</a:t>
            </a:r>
          </a:p>
        </p:txBody>
      </p:sp>
      <p:sp>
        <p:nvSpPr>
          <p:cNvPr id="14" name="Pladsholder til billede 11">
            <a:extLst>
              <a:ext uri="{FF2B5EF4-FFF2-40B4-BE49-F238E27FC236}">
                <a16:creationId xmlns:a16="http://schemas.microsoft.com/office/drawing/2014/main" id="{399F501F-1471-7230-962D-FD828FFD806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18523" y="908720"/>
            <a:ext cx="1656000" cy="1655466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E926F802-ADC8-C91C-E8EE-DCE7C4FA6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>
          <a:xfrm>
            <a:off x="548208" y="6138758"/>
            <a:ext cx="1929600" cy="342000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rgbClr val="F8F6E5"/>
                </a:solidFill>
              </a:defRPr>
            </a:lvl1pPr>
          </a:lstStyle>
          <a:p>
            <a:pPr lvl="0"/>
            <a:r>
              <a:rPr lang="da-DK" dirty="0"/>
              <a:t> 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EC42C18-7CFC-D539-1771-C87D786FE47E}"/>
              </a:ext>
            </a:extLst>
          </p:cNvPr>
          <p:cNvSpPr/>
          <p:nvPr userDrawn="1"/>
        </p:nvSpPr>
        <p:spPr>
          <a:xfrm>
            <a:off x="192088" y="188913"/>
            <a:ext cx="5903913" cy="6480174"/>
          </a:xfrm>
          <a:prstGeom prst="rect">
            <a:avLst/>
          </a:prstGeom>
          <a:solidFill>
            <a:srgbClr val="F8F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1C59BFD-4B4C-FAB0-BDC8-E5A9C8B2B85A}"/>
              </a:ext>
            </a:extLst>
          </p:cNvPr>
          <p:cNvSpPr/>
          <p:nvPr userDrawn="1"/>
        </p:nvSpPr>
        <p:spPr>
          <a:xfrm>
            <a:off x="6096000" y="188913"/>
            <a:ext cx="5903913" cy="6480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6863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D0088-C9E5-2377-9B31-A442AE573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BE6F79B-C680-01B2-6C02-F34196A1E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C68D113-B02A-80A0-F18C-BAA71419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FAFBE4A-BB31-7415-30E3-BD96129F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5786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04F5492-815A-FAA2-3DBA-E496CA9C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CAA760D-2B29-E726-BF04-6D275781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15A6E31-E27E-5D38-A62A-F26A60F7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6163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50F4FF7-9955-53DF-5460-02C97FE978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92088" y="188913"/>
            <a:ext cx="11807824" cy="5653087"/>
          </a:xfrm>
        </p:spPr>
        <p:txBody>
          <a:bodyPr tIns="720000" bIns="0" anchor="ctr">
            <a:normAutofit/>
          </a:bodyPr>
          <a:lstStyle>
            <a:lvl1pPr marL="0" indent="0" algn="ctr">
              <a:buNone/>
              <a:defRPr sz="17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855894-EB1D-BF12-A49E-558534BE0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0000" y="907200"/>
            <a:ext cx="9432000" cy="1945736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44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Tak for i dag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36F7451-08AA-D793-7820-4BE312BB9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F3442F5-91BD-1529-DFC9-C35E0D2AC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20A6F94-74BD-0A0B-54CF-8EAFEF9E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  <p:sp>
        <p:nvSpPr>
          <p:cNvPr id="4" name="Pladsholder til indhold 7">
            <a:extLst>
              <a:ext uri="{FF2B5EF4-FFF2-40B4-BE49-F238E27FC236}">
                <a16:creationId xmlns:a16="http://schemas.microsoft.com/office/drawing/2014/main" id="{1CB7ABDC-3726-7A2C-3232-E38937AC8FF3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sz="quarter" idx="13" hasCustomPrompt="1"/>
          </p:nvPr>
        </p:nvSpPr>
        <p:spPr>
          <a:xfrm>
            <a:off x="0" y="3212976"/>
            <a:ext cx="3779551" cy="2736305"/>
          </a:xfrm>
          <a:blipFill dpi="0" rotWithShape="1">
            <a:blip r:embed="rId2">
              <a:alphaModFix amt="2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l="-653" r="1" b="-7250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8770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C1BA5712-8FA4-7861-A50C-1FBB312BD976}"/>
              </a:ext>
            </a:extLst>
          </p:cNvPr>
          <p:cNvSpPr/>
          <p:nvPr/>
        </p:nvSpPr>
        <p:spPr>
          <a:xfrm>
            <a:off x="192088" y="188913"/>
            <a:ext cx="11807825" cy="5653087"/>
          </a:xfrm>
          <a:prstGeom prst="rect">
            <a:avLst/>
          </a:prstGeom>
          <a:solidFill>
            <a:srgbClr val="E4E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101728-CA83-730D-1CEA-7C7FA4B77A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908720"/>
            <a:ext cx="3024857" cy="2448272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Dagens agenda</a:t>
            </a:r>
            <a:br>
              <a:rPr lang="da-DK" dirty="0"/>
            </a:br>
            <a:r>
              <a:rPr lang="da-DK" dirty="0"/>
              <a:t>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C0E2922-D8A4-9F40-C7C7-90A7D38406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35759" y="911630"/>
            <a:ext cx="6847657" cy="4677609"/>
          </a:xfrm>
        </p:spPr>
        <p:txBody>
          <a:bodyPr tIns="36000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tabLst>
                <a:tab pos="1612900" algn="l"/>
              </a:tabLst>
              <a:defRPr sz="17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0900-1000	Brug tabulator til tekstfeltet</a:t>
            </a:r>
          </a:p>
          <a:p>
            <a:r>
              <a:rPr lang="da-DK" dirty="0"/>
              <a:t>1000-1100	Skriv tekst til næste agendapunkt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BF8D00A-A452-4579-09AD-E0682C209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1D9D4F5-BFBE-64DC-62CF-F7887019F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850BFED-5631-008B-CA8B-6FAEB87A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0EEBAFD-AA62-EACC-7048-8269D08971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883"/>
          <a:stretch/>
        </p:blipFill>
        <p:spPr>
          <a:xfrm>
            <a:off x="0" y="3209925"/>
            <a:ext cx="3781425" cy="2667347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659A0FEA-C28E-0917-060B-509DDAB4262D}"/>
              </a:ext>
            </a:extLst>
          </p:cNvPr>
          <p:cNvSpPr/>
          <p:nvPr userDrawn="1"/>
        </p:nvSpPr>
        <p:spPr>
          <a:xfrm>
            <a:off x="192088" y="188913"/>
            <a:ext cx="11807825" cy="5653087"/>
          </a:xfrm>
          <a:prstGeom prst="rect">
            <a:avLst/>
          </a:prstGeom>
          <a:solidFill>
            <a:srgbClr val="E4E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71EA61A-F405-C964-C8FD-7C7E6FA4B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883"/>
          <a:stretch/>
        </p:blipFill>
        <p:spPr>
          <a:xfrm>
            <a:off x="0" y="3209925"/>
            <a:ext cx="3781425" cy="266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88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92865-BD06-BB69-22ED-62FDF9166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59CFA72-661E-1A9A-206E-02A7501A7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825F1A8-9C8A-BDDB-728C-CD35D6F9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91A7815-7147-6739-ECB1-A75BB52B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03EA5ED-73C8-ED48-CC04-B19D3D3D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9890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spalte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0B9C05-2485-E089-CABB-DA808A49A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FF44DFB-4E08-FD7F-1F29-B18A37FFC8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767" y="1703909"/>
            <a:ext cx="4824508" cy="388533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1F1008A-49B7-D5CB-EC5A-AB78B8BCE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797" y="1700213"/>
            <a:ext cx="4825153" cy="388533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560A3CC-9238-64D8-6315-5C1AF96C6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A341A0A-C53D-6F35-EAB3-195CE845D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F8DC81E-A594-8774-B832-892C53F1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615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og tekst med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23FAA3C-5414-143C-248F-39C104A297AF}"/>
              </a:ext>
            </a:extLst>
          </p:cNvPr>
          <p:cNvSpPr/>
          <p:nvPr/>
        </p:nvSpPr>
        <p:spPr>
          <a:xfrm>
            <a:off x="192088" y="188913"/>
            <a:ext cx="11807825" cy="6480174"/>
          </a:xfrm>
          <a:prstGeom prst="rect">
            <a:avLst/>
          </a:prstGeom>
          <a:solidFill>
            <a:srgbClr val="F8F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Pladsholder til tekst 16">
            <a:extLst>
              <a:ext uri="{FF2B5EF4-FFF2-40B4-BE49-F238E27FC236}">
                <a16:creationId xmlns:a16="http://schemas.microsoft.com/office/drawing/2014/main" id="{4094BDD7-CA19-1844-2479-7BFE05F8C5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208" y="6138758"/>
            <a:ext cx="1929600" cy="342000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rgbClr val="F8F6E5"/>
                </a:solidFill>
              </a:defRPr>
            </a:lvl1pPr>
          </a:lstStyle>
          <a:p>
            <a:pPr lvl="0"/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A92865-BD06-BB69-22ED-62FDF9166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59CFA72-661E-1A9A-206E-02A7501A7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825F1A8-9C8A-BDDB-728C-CD35D6F9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91A7815-7147-6739-ECB1-A75BB52B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03EA5ED-73C8-ED48-CC04-B19D3D3D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23AD5B5-3751-3922-37FF-BB91F28206CB}"/>
              </a:ext>
            </a:extLst>
          </p:cNvPr>
          <p:cNvSpPr/>
          <p:nvPr userDrawn="1"/>
        </p:nvSpPr>
        <p:spPr>
          <a:xfrm>
            <a:off x="192088" y="188913"/>
            <a:ext cx="11807825" cy="6480174"/>
          </a:xfrm>
          <a:prstGeom prst="rect">
            <a:avLst/>
          </a:prstGeom>
          <a:solidFill>
            <a:srgbClr val="F8F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5945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nit 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DC1943AA-9365-057D-4F47-D751F5BBBC64}"/>
              </a:ext>
            </a:extLst>
          </p:cNvPr>
          <p:cNvSpPr/>
          <p:nvPr/>
        </p:nvSpPr>
        <p:spPr>
          <a:xfrm>
            <a:off x="192088" y="188913"/>
            <a:ext cx="11807825" cy="56530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0CA0984-F607-6599-07A2-261EC77A1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883"/>
          <a:stretch/>
        </p:blipFill>
        <p:spPr>
          <a:xfrm>
            <a:off x="0" y="3209925"/>
            <a:ext cx="3781425" cy="26673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C5BC0A-34CE-E5E4-D49A-93914129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08719"/>
            <a:ext cx="9432925" cy="2520281"/>
          </a:xfrm>
        </p:spPr>
        <p:txBody>
          <a:bodyPr anchor="t"/>
          <a:lstStyle>
            <a:lvl1pPr>
              <a:lnSpc>
                <a:spcPct val="90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A169127-61F2-FAFC-8BBA-13D6123BD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3789041"/>
            <a:ext cx="9432925" cy="648071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686809-99C8-E880-3174-EFDAF348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0CF8BC2-D306-9783-C3FF-3E361EDE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A9B48CA-9CB6-839E-E8E5-11901AB41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3B20EFF-E791-0833-F64D-052D1C7A1BE9}"/>
              </a:ext>
            </a:extLst>
          </p:cNvPr>
          <p:cNvSpPr/>
          <p:nvPr userDrawn="1"/>
        </p:nvSpPr>
        <p:spPr>
          <a:xfrm>
            <a:off x="192088" y="188913"/>
            <a:ext cx="11807825" cy="56530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A2DD102-CF79-2171-2617-21DAD0DE4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883"/>
          <a:stretch/>
        </p:blipFill>
        <p:spPr>
          <a:xfrm>
            <a:off x="0" y="3209925"/>
            <a:ext cx="3781425" cy="266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54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nit v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DC1943AA-9365-057D-4F47-D751F5BBBC64}"/>
              </a:ext>
            </a:extLst>
          </p:cNvPr>
          <p:cNvSpPr/>
          <p:nvPr/>
        </p:nvSpPr>
        <p:spPr>
          <a:xfrm>
            <a:off x="192088" y="188913"/>
            <a:ext cx="11807825" cy="56530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0CA0984-F607-6599-07A2-261EC77A1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883"/>
          <a:stretch/>
        </p:blipFill>
        <p:spPr>
          <a:xfrm>
            <a:off x="0" y="3209925"/>
            <a:ext cx="3781425" cy="26673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C5BC0A-34CE-E5E4-D49A-93914129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08719"/>
            <a:ext cx="9432925" cy="2520281"/>
          </a:xfrm>
        </p:spPr>
        <p:txBody>
          <a:bodyPr anchor="t"/>
          <a:lstStyle>
            <a:lvl1pPr>
              <a:lnSpc>
                <a:spcPct val="90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A169127-61F2-FAFC-8BBA-13D6123BD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3789041"/>
            <a:ext cx="9432925" cy="648071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686809-99C8-E880-3174-EFDAF348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0CF8BC2-D306-9783-C3FF-3E361EDE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A9B48CA-9CB6-839E-E8E5-11901AB41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7FF0AD3-12CB-CBE4-1315-1BDE4E836E9A}"/>
              </a:ext>
            </a:extLst>
          </p:cNvPr>
          <p:cNvSpPr/>
          <p:nvPr userDrawn="1"/>
        </p:nvSpPr>
        <p:spPr>
          <a:xfrm>
            <a:off x="192088" y="188913"/>
            <a:ext cx="11807825" cy="56530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6408267-1432-8930-16F2-2929D64D1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883"/>
          <a:stretch/>
        </p:blipFill>
        <p:spPr>
          <a:xfrm>
            <a:off x="0" y="3209925"/>
            <a:ext cx="3781425" cy="266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85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nit aff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DC1943AA-9365-057D-4F47-D751F5BBBC64}"/>
              </a:ext>
            </a:extLst>
          </p:cNvPr>
          <p:cNvSpPr/>
          <p:nvPr/>
        </p:nvSpPr>
        <p:spPr>
          <a:xfrm>
            <a:off x="192088" y="188913"/>
            <a:ext cx="11807825" cy="56530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0CA0984-F607-6599-07A2-261EC77A1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883"/>
          <a:stretch/>
        </p:blipFill>
        <p:spPr>
          <a:xfrm>
            <a:off x="0" y="3209925"/>
            <a:ext cx="3781425" cy="26673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C5BC0A-34CE-E5E4-D49A-93914129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08719"/>
            <a:ext cx="9432925" cy="2520281"/>
          </a:xfrm>
        </p:spPr>
        <p:txBody>
          <a:bodyPr anchor="t"/>
          <a:lstStyle>
            <a:lvl1pPr>
              <a:lnSpc>
                <a:spcPct val="90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A169127-61F2-FAFC-8BBA-13D6123BD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3789041"/>
            <a:ext cx="9432925" cy="648071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686809-99C8-E880-3174-EFDAF348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0CF8BC2-D306-9783-C3FF-3E361EDE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A9B48CA-9CB6-839E-E8E5-11901AB41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922DFC4-F937-E850-D7AD-EC356A022F4E}"/>
              </a:ext>
            </a:extLst>
          </p:cNvPr>
          <p:cNvSpPr/>
          <p:nvPr userDrawn="1"/>
        </p:nvSpPr>
        <p:spPr>
          <a:xfrm>
            <a:off x="192088" y="188913"/>
            <a:ext cx="11807825" cy="56530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BA8E3C8-E06D-92A3-964A-C4EB0ED44E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883"/>
          <a:stretch/>
        </p:blipFill>
        <p:spPr>
          <a:xfrm>
            <a:off x="0" y="3209925"/>
            <a:ext cx="3781425" cy="266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3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nit spildev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DC1943AA-9365-057D-4F47-D751F5BBBC64}"/>
              </a:ext>
            </a:extLst>
          </p:cNvPr>
          <p:cNvSpPr/>
          <p:nvPr/>
        </p:nvSpPr>
        <p:spPr>
          <a:xfrm>
            <a:off x="192088" y="188913"/>
            <a:ext cx="11807825" cy="56530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0CA0984-F607-6599-07A2-261EC77A1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883"/>
          <a:stretch/>
        </p:blipFill>
        <p:spPr>
          <a:xfrm>
            <a:off x="0" y="3209925"/>
            <a:ext cx="3781425" cy="26673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C5BC0A-34CE-E5E4-D49A-93914129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08719"/>
            <a:ext cx="9432925" cy="2520281"/>
          </a:xfrm>
        </p:spPr>
        <p:txBody>
          <a:bodyPr anchor="t"/>
          <a:lstStyle>
            <a:lvl1pPr>
              <a:lnSpc>
                <a:spcPct val="90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A169127-61F2-FAFC-8BBA-13D6123BD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3789041"/>
            <a:ext cx="9432925" cy="648071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686809-99C8-E880-3174-EFDAF348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20. februar 2023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0CF8BC2-D306-9783-C3FF-3E361EDE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A9B48CA-9CB6-839E-E8E5-11901AB41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AE5E-4B4C-487A-8BF5-0C3105344DFD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58491D8-3F51-AE25-AD64-D843BEFBC78B}"/>
              </a:ext>
            </a:extLst>
          </p:cNvPr>
          <p:cNvSpPr/>
          <p:nvPr userDrawn="1"/>
        </p:nvSpPr>
        <p:spPr>
          <a:xfrm>
            <a:off x="192088" y="188913"/>
            <a:ext cx="11807825" cy="56530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29AA598-338C-38F4-E2B4-13C990A3AA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883"/>
          <a:stretch/>
        </p:blipFill>
        <p:spPr>
          <a:xfrm>
            <a:off x="0" y="3209925"/>
            <a:ext cx="3781425" cy="266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0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397B9EE9-D611-C6F7-DE98-720DF1526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66" y="549192"/>
            <a:ext cx="10224565" cy="7915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1A96C6-C01A-4AFB-8727-2F6EFA4D4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700808"/>
            <a:ext cx="10224566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8E591C1-1B23-3D25-4387-86DF4E842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80376" y="6165304"/>
            <a:ext cx="1295574" cy="31545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accent1"/>
                </a:solidFill>
              </a:defRPr>
            </a:lvl1pPr>
          </a:lstStyle>
          <a:p>
            <a:r>
              <a:rPr lang="da-DK"/>
              <a:t>20. februar 2023</a:t>
            </a:r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8335FC-6298-46FD-8F83-193D2604C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5840" y="6165304"/>
            <a:ext cx="4680520" cy="31545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accent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C4C7A3A-2F09-6A7B-E816-3C4F62C05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7432" y="6165304"/>
            <a:ext cx="703903" cy="31545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accent1"/>
                </a:solidFill>
              </a:defRPr>
            </a:lvl1pPr>
          </a:lstStyle>
          <a:p>
            <a:fld id="{5C8DAE5E-4B4C-487A-8BF5-0C3105344DFD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B37E8B0-1ED6-A81C-B4D8-5A093F11425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47200" y="6138000"/>
            <a:ext cx="1929600" cy="34275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1299878-7E8B-74BA-F301-0D328A88252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47200" y="6138000"/>
            <a:ext cx="1929600" cy="34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9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8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144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8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2pPr>
      <a:lvl3pPr marL="720000" indent="-144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008000" indent="-144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–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296000" indent="-144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7" orient="horz" pos="2160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121" userDrawn="1">
          <p15:clr>
            <a:srgbClr val="F26B43"/>
          </p15:clr>
        </p15:guide>
        <p15:guide id="20" orient="horz" pos="119" userDrawn="1">
          <p15:clr>
            <a:srgbClr val="F26B43"/>
          </p15:clr>
        </p15:guide>
        <p15:guide id="21" orient="horz" pos="4201" userDrawn="1">
          <p15:clr>
            <a:srgbClr val="F26B43"/>
          </p15:clr>
        </p15:guide>
        <p15:guide id="22" pos="7333" userDrawn="1">
          <p15:clr>
            <a:srgbClr val="F26B43"/>
          </p15:clr>
        </p15:guide>
        <p15:guide id="23" orient="horz" pos="3680" userDrawn="1">
          <p15:clr>
            <a:srgbClr val="F26B43"/>
          </p15:clr>
        </p15:guide>
        <p15:guide id="24" orient="horz" pos="346" userDrawn="1">
          <p15:clr>
            <a:srgbClr val="F26B43"/>
          </p15:clr>
        </p15:guide>
        <p15:guide id="25" orient="horz" pos="845" userDrawn="1">
          <p15:clr>
            <a:srgbClr val="F26B43"/>
          </p15:clr>
        </p15:guide>
        <p15:guide id="26" orient="horz" pos="1071" userDrawn="1">
          <p15:clr>
            <a:srgbClr val="F26B43"/>
          </p15:clr>
        </p15:guide>
        <p15:guide id="27" pos="347" userDrawn="1">
          <p15:clr>
            <a:srgbClr val="F26B43"/>
          </p15:clr>
        </p15:guide>
        <p15:guide id="28" pos="6788" userDrawn="1">
          <p15:clr>
            <a:srgbClr val="F26B43"/>
          </p15:clr>
        </p15:guide>
        <p15:guide id="29" pos="7559" userDrawn="1">
          <p15:clr>
            <a:srgbClr val="F26B43"/>
          </p15:clr>
        </p15:guide>
        <p15:guide id="30" pos="3613" userDrawn="1">
          <p15:clr>
            <a:srgbClr val="F26B43"/>
          </p15:clr>
        </p15:guide>
        <p15:guide id="31" pos="4067" userDrawn="1">
          <p15:clr>
            <a:srgbClr val="F26B43"/>
          </p15:clr>
        </p15:guide>
        <p15:guide id="32" pos="33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44756-F036-CA60-7FFB-8A3DF6D96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Spildevandsplan 2025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838655D-3DCF-DA3E-DFF1-AAF81E07A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Grønt Råd</a:t>
            </a:r>
          </a:p>
          <a:p>
            <a:r>
              <a:rPr lang="da-DK" dirty="0"/>
              <a:t>03. Oktober 2024</a:t>
            </a:r>
          </a:p>
        </p:txBody>
      </p:sp>
    </p:spTree>
    <p:extLst>
      <p:ext uri="{BB962C8B-B14F-4D97-AF65-F5344CB8AC3E}">
        <p14:creationId xmlns:p14="http://schemas.microsoft.com/office/powerpoint/2010/main" val="323353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95E2E-E6E3-EE97-B258-3EF627494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Rækkefølgeplan</a:t>
            </a:r>
            <a:r>
              <a:rPr lang="en-US" dirty="0"/>
              <a:t> – </a:t>
            </a:r>
            <a:r>
              <a:rPr lang="en-US" dirty="0" err="1"/>
              <a:t>Pøle</a:t>
            </a:r>
            <a:r>
              <a:rPr lang="en-US" dirty="0"/>
              <a:t> Å er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langt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målet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6FEF934-0E99-405D-4778-9C2C18F945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85A3404-013B-736E-9D58-9A06E7B35B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444B909-FDD4-6304-4BB8-278DC2D25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1484784"/>
            <a:ext cx="7848871" cy="496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10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6786B6-7A50-A233-1195-0D98D2FF0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66" y="549192"/>
            <a:ext cx="10224565" cy="79157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da-DK" dirty="0"/>
              <a:t>Rækkefølgeplan – 1. Kriterie: </a:t>
            </a:r>
            <a:r>
              <a:rPr lang="da-DK" dirty="0" err="1"/>
              <a:t>kloakoplande</a:t>
            </a:r>
            <a:r>
              <a:rPr lang="da-DK" dirty="0"/>
              <a:t> til Pøle Å</a:t>
            </a:r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10D30EC-DBBC-C4D0-FA82-72B2A173B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050" y="1340768"/>
            <a:ext cx="9131437" cy="4885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86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85A127-10A1-FA71-EBDF-4EFDE24D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457200"/>
            <a:ext cx="4825056" cy="88423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000"/>
              <a:t>Rækkefølgeplan</a:t>
            </a:r>
            <a:br>
              <a:rPr lang="da-DK" sz="2000"/>
            </a:br>
            <a:r>
              <a:rPr lang="da-DK" sz="2000"/>
              <a:t>2. og 3. kriterie – hverdagsregn og ekstremregn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5661DEB-021E-C0FE-4828-6DFA137E5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4" y="1700213"/>
            <a:ext cx="4825056" cy="4141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/>
              <a:t>Forsyningens kloakker fungerer rigtig godt i dag 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Fremtidige problemer er ved at blive analyseret:</a:t>
            </a:r>
          </a:p>
          <a:p>
            <a:r>
              <a:rPr lang="da-DK"/>
              <a:t>Hverdagsregn</a:t>
            </a:r>
          </a:p>
          <a:p>
            <a:pPr marL="400050" lvl="1" indent="0">
              <a:buNone/>
            </a:pPr>
            <a:r>
              <a:rPr lang="da-DK" sz="1700"/>
              <a:t>Se figur</a:t>
            </a:r>
          </a:p>
          <a:p>
            <a:r>
              <a:rPr lang="da-DK"/>
              <a:t>Ekstremregn</a:t>
            </a:r>
          </a:p>
          <a:p>
            <a:pPr marL="400050" lvl="1" indent="0">
              <a:buNone/>
            </a:pPr>
            <a:r>
              <a:rPr lang="da-DK" sz="1700"/>
              <a:t>Resultaterne er under behandling – men der er ikke store udfordringer med ekstremregn i byområderne i Hillerød Kommune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4E722D0-8664-138E-B912-67688515A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200" y="188913"/>
            <a:ext cx="5589151" cy="6480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8733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44A6C5-97AC-B18A-AE3B-AF419CDDA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457200"/>
            <a:ext cx="11233768" cy="884238"/>
          </a:xfrm>
        </p:spPr>
        <p:txBody>
          <a:bodyPr/>
          <a:lstStyle/>
          <a:p>
            <a:r>
              <a:rPr lang="da-DK" dirty="0">
                <a:latin typeface="Arial"/>
                <a:cs typeface="Calibri"/>
              </a:rPr>
              <a:t>Rækkefølgeplan</a:t>
            </a:r>
            <a:br>
              <a:rPr lang="da-DK" dirty="0">
                <a:latin typeface="Arial"/>
                <a:cs typeface="Calibri"/>
              </a:rPr>
            </a:br>
            <a:r>
              <a:rPr lang="da-DK" dirty="0">
                <a:latin typeface="Arial"/>
                <a:cs typeface="Arial"/>
              </a:rPr>
              <a:t>4. Kriterie - </a:t>
            </a:r>
            <a:r>
              <a:rPr lang="da-DK" dirty="0">
                <a:latin typeface="Arial"/>
                <a:cs typeface="Calibri"/>
              </a:rPr>
              <a:t>Driftsmæssig karakterer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CE0AB87-30DE-4F97-9DD5-E9F910B94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4" y="1700213"/>
            <a:ext cx="11305776" cy="4141787"/>
          </a:xfrm>
        </p:spPr>
        <p:txBody>
          <a:bodyPr/>
          <a:lstStyle/>
          <a:p>
            <a:pPr marL="0" indent="0">
              <a:buNone/>
            </a:pPr>
            <a:r>
              <a:rPr lang="da-DK" dirty="0">
                <a:latin typeface="Arial"/>
                <a:cs typeface="Arial"/>
              </a:rPr>
              <a:t>I de områder, der er udvalgt efter første og anden prioritet, kan Hillerød Forsyning tilrettelægge rækkefølgen efter driftsmæssige kriterier.</a:t>
            </a:r>
            <a:endParaRPr lang="da-DK" dirty="0"/>
          </a:p>
          <a:p>
            <a:pPr marL="0" indent="0">
              <a:buNone/>
            </a:pPr>
            <a:r>
              <a:rPr lang="da-DK" dirty="0">
                <a:latin typeface="Arial"/>
                <a:cs typeface="Arial"/>
              </a:rPr>
              <a:t>Det kan fx være fejl og forsyningssikkerhed, problemer med vand fra vejareal, alder på ledninger, mulighed for nedsivning, hydraulisk sammenhæng og mulighed for placering af renseløsninger.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9922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E76D13-E996-02E1-70B9-E094264A5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457200"/>
            <a:ext cx="10297664" cy="884238"/>
          </a:xfrm>
        </p:spPr>
        <p:txBody>
          <a:bodyPr/>
          <a:lstStyle/>
          <a:p>
            <a:r>
              <a:rPr lang="da-DK" dirty="0">
                <a:latin typeface="Arial"/>
                <a:cs typeface="Calibri"/>
              </a:rPr>
              <a:t>Rækkefølgeplan</a:t>
            </a:r>
            <a:br>
              <a:rPr lang="da-DK" dirty="0">
                <a:latin typeface="Arial"/>
                <a:cs typeface="Calibri"/>
              </a:rPr>
            </a:br>
            <a:r>
              <a:rPr lang="da-DK" sz="2800" dirty="0">
                <a:latin typeface="Arial"/>
                <a:cs typeface="Calibri"/>
              </a:rPr>
              <a:t>Valg af de bedste løsninger til regnvandshåndtering</a:t>
            </a: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CE2F812-CF73-DF30-FA37-3CCB34B2D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363626"/>
            <a:ext cx="9003223" cy="549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80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90536C-1828-40C0-8CDE-DB2A34674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66" y="549192"/>
            <a:ext cx="10224565" cy="791576"/>
          </a:xfrm>
        </p:spPr>
        <p:txBody>
          <a:bodyPr anchor="b">
            <a:normAutofit/>
          </a:bodyPr>
          <a:lstStyle/>
          <a:p>
            <a:r>
              <a:rPr lang="da-DK" b="0" i="0" u="none" strike="noStrike">
                <a:effectLst/>
              </a:rPr>
              <a:t>Bæredygtig regnvandshåndtering </a:t>
            </a:r>
            <a:r>
              <a:rPr lang="da-DK" b="0" i="0">
                <a:effectLst/>
              </a:rPr>
              <a:t>​</a:t>
            </a:r>
            <a:endParaRPr lang="da-D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27A932-DB4E-408A-7293-889E75020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20" y="1703909"/>
            <a:ext cx="4639201" cy="3885331"/>
          </a:xfrm>
          <a:prstGeom prst="rect">
            <a:avLst/>
          </a:prstGeom>
          <a:solidFill>
            <a:srgbClr val="FFFFFF"/>
          </a:solidFill>
          <a:extLst/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4A65803B-AF9B-8724-FC31-476388C23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614" y="2125162"/>
            <a:ext cx="2192203" cy="3042823"/>
          </a:xfrm>
          <a:prstGeom prst="rect">
            <a:avLst/>
          </a:prstGeom>
        </p:spPr>
      </p:pic>
      <p:pic>
        <p:nvPicPr>
          <p:cNvPr id="1034" name="Picture 10" descr="Et billede, der indeholder tekst, Font/skrifttype, skærmbillede&#10;&#10;Beskrivelsen er genereret automatisk">
            <a:extLst>
              <a:ext uri="{FF2B5EF4-FFF2-40B4-BE49-F238E27FC236}">
                <a16:creationId xmlns:a16="http://schemas.microsoft.com/office/drawing/2014/main" id="{AAF2E050-A5FD-3D33-D52B-9C6D4A4AF14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4592645"/>
            <a:ext cx="2552243" cy="17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176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D1F827-2E88-C954-7573-B2ED3043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tx1">
                    <a:lumMod val="50000"/>
                  </a:schemeClr>
                </a:solidFill>
                <a:latin typeface="Arial"/>
                <a:cs typeface="Calibri"/>
              </a:rPr>
              <a:t>Rækkefølgeplan - opsamling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7BAA77F-4188-172F-5992-E5D2EE10CB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767" y="1484785"/>
            <a:ext cx="4824508" cy="46046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a-DK" sz="18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Samlet set:</a:t>
            </a:r>
          </a:p>
          <a:p>
            <a:pPr marL="0" indent="0">
              <a:buNone/>
            </a:pPr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Pøle Å er ikke langt fra målet og kloaksystemet fungerer generelt godt</a:t>
            </a:r>
            <a:endParaRPr lang="da-DK" sz="16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a-DK" sz="18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Fokus:</a:t>
            </a:r>
            <a:endParaRPr lang="da-DK" sz="18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Få Pøle Å i god økologisk tilstand</a:t>
            </a:r>
            <a:endParaRPr lang="da-DK" sz="16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Forbedre kloaksystemet til fremtidens regn</a:t>
            </a:r>
          </a:p>
          <a:p>
            <a:pPr marL="0" indent="0">
              <a:buNone/>
            </a:pPr>
            <a:r>
              <a:rPr lang="da-DK" sz="18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Kriterier:</a:t>
            </a:r>
            <a:endParaRPr lang="da-DK" sz="1600" dirty="0">
              <a:solidFill>
                <a:schemeClr val="tx1">
                  <a:lumMod val="50000"/>
                </a:schemeClr>
              </a:solidFill>
            </a:endParaRPr>
          </a:p>
          <a:p>
            <a:pPr marL="400050">
              <a:buAutoNum type="arabicPeriod"/>
            </a:pPr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Fælleskloakerede </a:t>
            </a:r>
            <a:r>
              <a:rPr lang="da-DK" sz="1600" dirty="0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oplande</a:t>
            </a:r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 til Pøle Å -  Hillerød by</a:t>
            </a:r>
          </a:p>
          <a:p>
            <a:pPr marL="400050">
              <a:buAutoNum type="arabicPeriod"/>
            </a:pPr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Regnvandshåndtering - hverdagsregn og ekstremregn</a:t>
            </a:r>
          </a:p>
          <a:p>
            <a:pPr marL="400050">
              <a:buAutoNum type="arabicPeriod"/>
            </a:pPr>
            <a:r>
              <a:rPr lang="da-DK" sz="1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Driftsmæssige hensyn</a:t>
            </a:r>
          </a:p>
          <a:p>
            <a:pPr marL="0" indent="0">
              <a:buNone/>
            </a:pPr>
            <a:r>
              <a:rPr lang="da-DK" sz="18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Forventer:</a:t>
            </a:r>
            <a:endParaRPr lang="da-DK" sz="18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a-DK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Ikke samme løsning alle steder</a:t>
            </a:r>
          </a:p>
          <a:p>
            <a:pPr marL="285750" indent="-285750">
              <a:buFont typeface="Arial"/>
              <a:buChar char="•"/>
            </a:pPr>
            <a:r>
              <a:rPr lang="da-DK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Ikke alle </a:t>
            </a:r>
            <a:r>
              <a:rPr lang="da-DK" dirty="0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kloakoplande</a:t>
            </a:r>
            <a:r>
              <a:rPr lang="da-DK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 berøres</a:t>
            </a:r>
          </a:p>
          <a:p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49BE5AF9-24E6-6634-CFA8-0399927DF9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80176" y="2204864"/>
            <a:ext cx="3847791" cy="3884612"/>
          </a:xfrm>
        </p:spPr>
      </p:pic>
    </p:spTree>
    <p:extLst>
      <p:ext uri="{BB962C8B-B14F-4D97-AF65-F5344CB8AC3E}">
        <p14:creationId xmlns:p14="http://schemas.microsoft.com/office/powerpoint/2010/main" val="173386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Proces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Forsyningens spiller ind med forslag til ny spildevandsplan</a:t>
            </a:r>
          </a:p>
          <a:p>
            <a:r>
              <a:rPr lang="da-DK" smtClean="0"/>
              <a:t>&lt;ræseentatio</a:t>
            </a:r>
            <a:r>
              <a:rPr lang="da-DK" dirty="0" smtClean="0"/>
              <a:t>, oktober 2024</a:t>
            </a:r>
            <a:endParaRPr lang="da-DK" dirty="0"/>
          </a:p>
          <a:p>
            <a:r>
              <a:rPr lang="da-DK" dirty="0" smtClean="0"/>
              <a:t>Udkast til ny spildevandsplan udarbejdes vinter 2024/2025</a:t>
            </a:r>
          </a:p>
          <a:p>
            <a:r>
              <a:rPr lang="da-DK" dirty="0" smtClean="0"/>
              <a:t>Udkast </a:t>
            </a:r>
            <a:r>
              <a:rPr lang="da-DK" dirty="0"/>
              <a:t>til spildevandsplan i </a:t>
            </a:r>
            <a:r>
              <a:rPr lang="da-DK" dirty="0" smtClean="0"/>
              <a:t>høring </a:t>
            </a:r>
            <a:r>
              <a:rPr lang="da-DK" dirty="0"/>
              <a:t>i foråret 2025 </a:t>
            </a:r>
            <a:endParaRPr lang="da-DK" dirty="0" smtClean="0"/>
          </a:p>
          <a:p>
            <a:r>
              <a:rPr lang="da-DK" dirty="0"/>
              <a:t>E</a:t>
            </a:r>
            <a:r>
              <a:rPr lang="da-DK" dirty="0" smtClean="0"/>
              <a:t>ndelige beslutning om spildevandsplanen </a:t>
            </a:r>
            <a:r>
              <a:rPr lang="da-DK" dirty="0"/>
              <a:t>i sommeren </a:t>
            </a:r>
            <a:r>
              <a:rPr lang="da-DK" dirty="0" smtClean="0"/>
              <a:t>2025</a:t>
            </a:r>
          </a:p>
          <a:p>
            <a:r>
              <a:rPr lang="da-DK" dirty="0" smtClean="0"/>
              <a:t>Proces, praktisk info på forsyningens hjemmeside</a:t>
            </a:r>
          </a:p>
          <a:p>
            <a:r>
              <a:rPr lang="da-DK" dirty="0" smtClean="0"/>
              <a:t>Dialogmøder på vejen ved opstart</a:t>
            </a:r>
          </a:p>
          <a:p>
            <a:r>
              <a:rPr lang="da-DK" dirty="0" smtClean="0"/>
              <a:t>Frivillige aftaler om tilslutning</a:t>
            </a:r>
          </a:p>
          <a:p>
            <a:r>
              <a:rPr lang="da-DK" dirty="0" smtClean="0"/>
              <a:t>Dispensation i særlige tilfælde</a:t>
            </a:r>
          </a:p>
          <a:p>
            <a:r>
              <a:rPr lang="da-DK" dirty="0" smtClean="0"/>
              <a:t>Varsel om påbud i høring</a:t>
            </a:r>
          </a:p>
          <a:p>
            <a:r>
              <a:rPr lang="da-DK" dirty="0" smtClean="0"/>
              <a:t>Endeligt påbud med frist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56029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1535BE-CDAF-9526-4862-5EFF4A762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Hillerød Forsyning gennemgår: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3405732-C644-B47E-1C17-446E0932D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Principper for planens indhold</a:t>
            </a:r>
          </a:p>
          <a:p>
            <a:r>
              <a:rPr lang="da-DK" dirty="0"/>
              <a:t>Rækkefølgeplan for indsatser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4177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777326-FBC9-22ED-FB69-D4559918B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Vandområdeplanen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88DE5D0-78F9-05C1-1F2C-EE8D685B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latin typeface="Arial"/>
                <a:cs typeface="Arial"/>
              </a:rPr>
              <a:t>I vandområdeplan 3 er der udpeget 14 kloakoverløb til Pøle Å, hvor der skal ske en indsats.</a:t>
            </a:r>
            <a:endParaRPr lang="da-DK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FDE4AA2-B27F-561B-278F-7F0E138C6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3248025"/>
            <a:ext cx="3552825" cy="361950"/>
          </a:xfrm>
          <a:prstGeom prst="rect">
            <a:avLst/>
          </a:prstGeom>
        </p:spPr>
      </p:pic>
      <p:pic>
        <p:nvPicPr>
          <p:cNvPr id="5" name="Billede 4" descr="Et billede, der indeholder tekst, skærmbillede, Font/skrifttype&#10;&#10;Beskrivelsen er genereret automatisk">
            <a:extLst>
              <a:ext uri="{FF2B5EF4-FFF2-40B4-BE49-F238E27FC236}">
                <a16:creationId xmlns:a16="http://schemas.microsoft.com/office/drawing/2014/main" id="{A34BDFCA-1510-12E7-7C81-27C85027D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4150533"/>
            <a:ext cx="3238500" cy="1438275"/>
          </a:xfrm>
          <a:prstGeom prst="rect">
            <a:avLst/>
          </a:prstGeom>
        </p:spPr>
      </p:pic>
      <p:pic>
        <p:nvPicPr>
          <p:cNvPr id="6" name="Billede 5" descr="Et billede, der indeholder kort, atlas, tekst&#10;&#10;Beskrivelsen er genereret automatisk">
            <a:extLst>
              <a:ext uri="{FF2B5EF4-FFF2-40B4-BE49-F238E27FC236}">
                <a16:creationId xmlns:a16="http://schemas.microsoft.com/office/drawing/2014/main" id="{DDE6047B-D370-6A65-7849-DA36707BF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13" r="-4" b="-4"/>
          <a:stretch/>
        </p:blipFill>
        <p:spPr>
          <a:xfrm>
            <a:off x="7873899" y="1988840"/>
            <a:ext cx="3981680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2945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786EF-09A6-686A-46C4-65F6F582E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En Rammeplan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7E059F7-F14B-1250-AFDC-D26FB2A46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700808"/>
            <a:ext cx="5256584" cy="3888000"/>
          </a:xfrm>
        </p:spPr>
        <p:txBody>
          <a:bodyPr/>
          <a:lstStyle/>
          <a:p>
            <a:pPr marL="171450" indent="-171450">
              <a:buFont typeface="Arial,Sans-Serif"/>
              <a:buChar char="•"/>
            </a:pPr>
            <a:r>
              <a:rPr lang="da-DK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Beskriver de eksisterende spildevandsforhold  </a:t>
            </a:r>
          </a:p>
          <a:p>
            <a:pPr marL="171450" indent="-171450">
              <a:buFont typeface="Arial,Sans-Serif"/>
              <a:buChar char="•"/>
            </a:pPr>
            <a:endParaRPr lang="da-DK" dirty="0">
              <a:solidFill>
                <a:srgbClr val="000000"/>
              </a:solidFill>
              <a:latin typeface="Arial"/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da-DK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Fastsætter de overordnede rammer for spildevandshåndtering </a:t>
            </a:r>
          </a:p>
          <a:p>
            <a:pPr marL="171450" indent="-171450">
              <a:buFont typeface="Arial,Sans-Serif"/>
              <a:buChar char="•"/>
            </a:pPr>
            <a:endParaRPr lang="da-DK" dirty="0">
              <a:solidFill>
                <a:srgbClr val="000000"/>
              </a:solidFill>
              <a:latin typeface="Arial"/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da-DK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Fastsætter udvælgelsesmetoden for de kommende års indsatser med hjælp fra tragtmodellen</a:t>
            </a:r>
          </a:p>
          <a:p>
            <a:endParaRPr lang="da-DK" dirty="0"/>
          </a:p>
        </p:txBody>
      </p:sp>
      <p:pic>
        <p:nvPicPr>
          <p:cNvPr id="4" name="Billede 3" descr="Et billede, der indeholder kort, tekst, atlas&#10;&#10;Beskrivelsen er genereret automatisk">
            <a:extLst>
              <a:ext uri="{FF2B5EF4-FFF2-40B4-BE49-F238E27FC236}">
                <a16:creationId xmlns:a16="http://schemas.microsoft.com/office/drawing/2014/main" id="{B6163218-15CD-3423-02BE-F7A942664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3" t="8000" r="7601" b="4851"/>
          <a:stretch/>
        </p:blipFill>
        <p:spPr>
          <a:xfrm>
            <a:off x="5359854" y="549192"/>
            <a:ext cx="5888696" cy="5498006"/>
          </a:xfrm>
          <a:prstGeom prst="rect">
            <a:avLst/>
          </a:prstGeom>
          <a:noFill/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C841C349-69A7-0DFB-8039-0F3BB1626F87}"/>
              </a:ext>
            </a:extLst>
          </p:cNvPr>
          <p:cNvSpPr txBox="1"/>
          <p:nvPr/>
        </p:nvSpPr>
        <p:spPr>
          <a:xfrm>
            <a:off x="5359854" y="6104947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050" dirty="0">
                <a:ea typeface="Calibri"/>
                <a:cs typeface="Calibri"/>
              </a:rPr>
              <a:t>Spildevandsplan 2018-2021</a:t>
            </a:r>
            <a:endParaRPr lang="da-DK" sz="1050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D69D728-36FD-14A9-4BCC-9BDEEB919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423" y="5447206"/>
            <a:ext cx="1336125" cy="222883"/>
          </a:xfrm>
          <a:prstGeom prst="rect">
            <a:avLst/>
          </a:prstGeom>
        </p:spPr>
      </p:pic>
      <p:pic>
        <p:nvPicPr>
          <p:cNvPr id="8" name="Billede 7" descr="Et billede, der indeholder tekst, Font/skrifttype, skærmbillede, linje/række&#10;&#10;Beskrivelsen er genereret automatisk">
            <a:extLst>
              <a:ext uri="{FF2B5EF4-FFF2-40B4-BE49-F238E27FC236}">
                <a16:creationId xmlns:a16="http://schemas.microsoft.com/office/drawing/2014/main" id="{A35E63DC-0F19-E8CA-283E-30704DD4B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5650" y="5854183"/>
            <a:ext cx="2077699" cy="424698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44C1959B-0318-EEB8-4906-E2AA1622C6CD}"/>
              </a:ext>
            </a:extLst>
          </p:cNvPr>
          <p:cNvSpPr txBox="1"/>
          <p:nvPr/>
        </p:nvSpPr>
        <p:spPr>
          <a:xfrm>
            <a:off x="9883211" y="5301208"/>
            <a:ext cx="136533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00" dirty="0"/>
              <a:t>Planlagte </a:t>
            </a:r>
            <a:r>
              <a:rPr lang="da-DK" sz="700" dirty="0" err="1"/>
              <a:t>kloakoplande</a:t>
            </a:r>
            <a:endParaRPr lang="da-DK" sz="70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1E818CF3-F6DD-CAC8-2CDA-B5A24E8B7315}"/>
              </a:ext>
            </a:extLst>
          </p:cNvPr>
          <p:cNvSpPr txBox="1"/>
          <p:nvPr/>
        </p:nvSpPr>
        <p:spPr>
          <a:xfrm>
            <a:off x="9945650" y="5666291"/>
            <a:ext cx="136533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00" dirty="0"/>
              <a:t>Status på </a:t>
            </a:r>
            <a:r>
              <a:rPr lang="da-DK" sz="700" dirty="0" err="1"/>
              <a:t>kloakoplande</a:t>
            </a:r>
            <a:endParaRPr lang="da-DK" sz="700" dirty="0"/>
          </a:p>
        </p:txBody>
      </p:sp>
    </p:spTree>
    <p:extLst>
      <p:ext uri="{BB962C8B-B14F-4D97-AF65-F5344CB8AC3E}">
        <p14:creationId xmlns:p14="http://schemas.microsoft.com/office/powerpoint/2010/main" val="886498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31D9A-937D-4779-F225-E3D3FCC77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>
                <a:latin typeface="Arial"/>
                <a:cs typeface="Arial"/>
              </a:rPr>
              <a:t>Dynamisk spildevandsplan</a:t>
            </a:r>
            <a:r>
              <a:rPr lang="da-DK" sz="3200" dirty="0">
                <a:solidFill>
                  <a:srgbClr val="000000"/>
                </a:solidFill>
                <a:latin typeface="Arial"/>
                <a:cs typeface="Arial"/>
              </a:rPr>
              <a:t>​</a:t>
            </a:r>
            <a:r>
              <a:rPr lang="da-DK" sz="3600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da-DK" sz="36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da-DK" sz="2800" dirty="0">
                <a:solidFill>
                  <a:srgbClr val="000000"/>
                </a:solidFill>
                <a:latin typeface="Arial"/>
                <a:cs typeface="Arial"/>
              </a:rPr>
              <a:t>​</a:t>
            </a:r>
            <a:r>
              <a:rPr lang="da-DK" sz="2000" dirty="0">
                <a:latin typeface="Arial"/>
                <a:cs typeface="Arial"/>
              </a:rPr>
              <a:t>Princip for gennemførelse af indsatser om forbedret miljøforhold</a:t>
            </a:r>
            <a:r>
              <a:rPr lang="da-DK" sz="2000" dirty="0">
                <a:solidFill>
                  <a:srgbClr val="000000"/>
                </a:solidFill>
                <a:latin typeface="Arial"/>
                <a:cs typeface="Arial"/>
              </a:rPr>
              <a:t>​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EE20842-47EE-7513-89D1-3DCF0CC6C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1421F94-A55A-0D99-12DD-97A4D94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51"/>
          <a:stretch/>
        </p:blipFill>
        <p:spPr>
          <a:xfrm>
            <a:off x="376975" y="1418079"/>
            <a:ext cx="8023281" cy="45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97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73BB38-77D6-F401-1791-644B5DC2A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66" y="549192"/>
            <a:ext cx="10224565" cy="791576"/>
          </a:xfrm>
        </p:spPr>
        <p:txBody>
          <a:bodyPr anchor="b">
            <a:normAutofit/>
          </a:bodyPr>
          <a:lstStyle/>
          <a:p>
            <a:r>
              <a:rPr lang="da-DK"/>
              <a:t>Tragtmodel og metodefrihed</a:t>
            </a:r>
            <a:endParaRPr lang="da-DK" dirty="0"/>
          </a:p>
        </p:txBody>
      </p:sp>
      <p:pic>
        <p:nvPicPr>
          <p:cNvPr id="4" name="Billede 3" descr="Et billede, der indeholder tekst, skærmbillede, Font/skrifttype, diagram&#10;&#10;Beskrivelsen er genereret automatisk">
            <a:extLst>
              <a:ext uri="{FF2B5EF4-FFF2-40B4-BE49-F238E27FC236}">
                <a16:creationId xmlns:a16="http://schemas.microsoft.com/office/drawing/2014/main" id="{E4154062-909F-89E4-9228-6292122A6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518" y="1700808"/>
            <a:ext cx="4919554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9446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AE480E-CFBE-4837-C8E4-1B2B9C5CB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457200"/>
            <a:ext cx="4825056" cy="88423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400"/>
              <a:t>Rækkefølgeplan – fokus på fælleskloakerede </a:t>
            </a:r>
            <a:r>
              <a:rPr lang="da-DK" sz="2400" err="1"/>
              <a:t>oplande</a:t>
            </a:r>
            <a:endParaRPr lang="da-DK" sz="24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BA386B1-3795-60CC-9F68-A6029694F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4" y="1700213"/>
            <a:ext cx="4825056" cy="4141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/>
              <a:t>Vandområdeplan:</a:t>
            </a:r>
          </a:p>
          <a:p>
            <a:pPr marL="57150" indent="0">
              <a:buNone/>
            </a:pPr>
            <a:r>
              <a:rPr lang="da-DK"/>
              <a:t>Mål at opnå god økologisk tilstand i Pøle Å</a:t>
            </a:r>
          </a:p>
          <a:p>
            <a:pPr marL="57150" indent="0">
              <a:buNone/>
            </a:pPr>
            <a:r>
              <a:rPr lang="da-DK"/>
              <a:t>= mindske overløb til Pøle Å</a:t>
            </a:r>
          </a:p>
          <a:p>
            <a:pPr marL="57150" indent="0">
              <a:buNone/>
            </a:pPr>
            <a:endParaRPr lang="da-DK"/>
          </a:p>
          <a:p>
            <a:pPr marL="57150" indent="0">
              <a:buNone/>
            </a:pPr>
            <a:r>
              <a:rPr lang="da-DK"/>
              <a:t>Forsyningen:</a:t>
            </a:r>
          </a:p>
          <a:p>
            <a:pPr marL="57150" indent="0">
              <a:buNone/>
            </a:pPr>
            <a:r>
              <a:rPr lang="da-DK"/>
              <a:t>Mål at få mest effekt og miljø for pengene</a:t>
            </a:r>
          </a:p>
          <a:p>
            <a:pPr marL="57150" indent="0">
              <a:buNone/>
            </a:pPr>
            <a:endParaRPr lang="da-DK"/>
          </a:p>
          <a:p>
            <a:pPr marL="57150" indent="0">
              <a:buNone/>
            </a:pPr>
            <a:endParaRPr lang="da-DK"/>
          </a:p>
          <a:p>
            <a:pPr marL="57150" indent="0">
              <a:buNone/>
            </a:pPr>
            <a:r>
              <a:rPr lang="da-DK"/>
              <a:t>Så hvordan gør vi det?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B06EF2A-DBBA-AFAC-AF05-830139E11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638" y="884139"/>
            <a:ext cx="6264275" cy="5089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8391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04C6B6C-B68D-82C1-A017-D10FA6CB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66" y="549192"/>
            <a:ext cx="10224565" cy="791576"/>
          </a:xfrm>
        </p:spPr>
        <p:txBody>
          <a:bodyPr/>
          <a:lstStyle/>
          <a:p>
            <a:r>
              <a:rPr lang="en-US" dirty="0" err="1"/>
              <a:t>Rækkefølgeplan</a:t>
            </a:r>
            <a:r>
              <a:rPr lang="en-US" dirty="0"/>
              <a:t> – </a:t>
            </a:r>
            <a:r>
              <a:rPr lang="en-US" dirty="0" err="1"/>
              <a:t>Pøle</a:t>
            </a:r>
            <a:r>
              <a:rPr lang="en-US" dirty="0"/>
              <a:t> Å er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langt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målet</a:t>
            </a:r>
            <a:endParaRPr lang="en-US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B8CC8C0-3B8B-4A0A-CAAD-36FC0F8C8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692272"/>
            <a:ext cx="8712399" cy="5074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7737680"/>
      </p:ext>
    </p:extLst>
  </p:cSld>
  <p:clrMapOvr>
    <a:masterClrMapping/>
  </p:clrMapOvr>
</p:sld>
</file>

<file path=ppt/theme/theme1.xml><?xml version="1.0" encoding="utf-8"?>
<a:theme xmlns:a="http://schemas.openxmlformats.org/drawingml/2006/main" name="Hfors">
  <a:themeElements>
    <a:clrScheme name="Hfors">
      <a:dk1>
        <a:srgbClr val="000000"/>
      </a:dk1>
      <a:lt1>
        <a:srgbClr val="FFFFFF"/>
      </a:lt1>
      <a:dk2>
        <a:srgbClr val="112332"/>
      </a:dk2>
      <a:lt2>
        <a:srgbClr val="F8F6E5"/>
      </a:lt2>
      <a:accent1>
        <a:srgbClr val="9D9A80"/>
      </a:accent1>
      <a:accent2>
        <a:srgbClr val="06545B"/>
      </a:accent2>
      <a:accent3>
        <a:srgbClr val="66B8D9"/>
      </a:accent3>
      <a:accent4>
        <a:srgbClr val="438861"/>
      </a:accent4>
      <a:accent5>
        <a:srgbClr val="284150"/>
      </a:accent5>
      <a:accent6>
        <a:srgbClr val="E05944"/>
      </a:accent6>
      <a:hlink>
        <a:srgbClr val="CD377B"/>
      </a:hlink>
      <a:folHlink>
        <a:srgbClr val="E897B9"/>
      </a:folHlink>
    </a:clrScheme>
    <a:fontScheme name="Hfor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Diskrete udfyldning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and, lys">
      <a:srgbClr val="E4E1C1"/>
    </a:custClr>
    <a:custClr name="Sand, let">
      <a:srgbClr val="F8F6E5"/>
    </a:custClr>
    <a:custClr name="Turkis, lys">
      <a:srgbClr val="0E7D87"/>
    </a:custClr>
    <a:custClr name="Turkis, let">
      <a:srgbClr val="92C3C8"/>
    </a:custClr>
    <a:custClr name="Vand, dyb">
      <a:srgbClr val="437D99"/>
    </a:custClr>
    <a:custClr name="Vand, lys">
      <a:srgbClr val="9AD0E6"/>
    </a:custClr>
    <a:custClr name="Vand, let">
      <a:srgbClr val="CDE8F2"/>
    </a:custClr>
    <a:custClr name="Affald, dyb">
      <a:srgbClr val="305E42"/>
    </a:custClr>
    <a:custClr name="Affald, lys">
      <a:srgbClr val="83B197"/>
    </a:custClr>
    <a:custClr name="Affald, let">
      <a:srgbClr val="C1D8CB"/>
    </a:custClr>
    <a:custClr name="Spildevand, dyb">
      <a:srgbClr val="1D2E38"/>
    </a:custClr>
    <a:custClr name="Spildevand, lys">
      <a:srgbClr val="71828C"/>
    </a:custClr>
    <a:custClr name="Spildevand, let">
      <a:srgbClr val="B8C0C5"/>
    </a:custClr>
    <a:custClr name="Varme, dyb">
      <a:srgbClr val="993D2E"/>
    </a:custClr>
    <a:custClr name="Varme, lys">
      <a:srgbClr val="EB9284"/>
    </a:custClr>
    <a:custClr name="Varme, let">
      <a:srgbClr val="F5C8C1"/>
    </a:custClr>
  </a:custClrLst>
  <a:extLst>
    <a:ext uri="{05A4C25C-085E-4340-85A3-A5531E510DB2}">
      <thm15:themeFamily xmlns:thm15="http://schemas.microsoft.com/office/thememl/2012/main" name="skabelon.potx" id="{BCB8094A-8784-4479-B12F-5AC25189C5AE}" vid="{23AAF2B9-9910-41A5-9BDA-ACF7D060A90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pTemplateUsage xmlns="efafeab4-3888-4b0a-9271-2e404e9459cd" xsi:nil="true"/>
    <wpTemplateActive xmlns="f8a26402-b3e7-4ea5-9d1b-d71a4a206dde">true</wpTemplateActive>
    <wpOtherEntitySupport xmlns="f8a26402-b3e7-4ea5-9d1b-d71a4a206dde">
      <Value>Sager</Value>
      <Value>Afdelinger</Value>
      <Value>Sagstyper</Value>
      <Value>Projekter</Value>
      <Value>Data</Value>
      <Value>Leverandører</Value>
      <Value>Leverandør Kontakter</Value>
      <Value>Kontrakter</Value>
      <Value>Projektopgaver</Value>
      <Value>Get-Organized Projekter</Value>
      <Value>Kontraktopgaver</Value>
      <Value>Get-organized</Value>
      <Value>Get-Organized Sager</Value>
      <Value>Personlige områder</Value>
      <Value>Dagsordner</Value>
      <Value>Aktindsigter</Value>
    </wpOtherEntitySupport>
    <TaxCatchAll xmlns="547070b5-1bb5-456e-8305-a928b6560560" xsi:nil="true"/>
    <Afdeling xmlns="e7e6ceaf-e3f8-4056-bfb3-d1519439b60f">Fælles</Afdeling>
    <wpGuidanceForUse xmlns="f8a26402-b3e7-4ea5-9d1b-d71a4a206dde" xsi:nil="true"/>
    <wpCaseID xmlns="3d815d55-d4f1-4917-a2d6-8f3ac7defde3" xsi:nil="true"/>
    <wpTemplateLanguages xmlns="547070b5-1bb5-456e-8305-a928b6560560" xsi:nil="true"/>
    <simAgreementNumber xmlns="547070b5-1bb5-456e-8305-a928b6560560" xsi:nil="true"/>
    <cf460ec70280403fb4f0753856804951 xmlns="547070b5-1bb5-456e-8305-a928b6560560">
      <Terms xmlns="http://schemas.microsoft.com/office/infopath/2007/PartnerControls"/>
    </cf460ec70280403fb4f0753856804951>
    <ada574e21bd64ab4ae0d55c9caaa200b xmlns="547070b5-1bb5-456e-8305-a928b6560560">
      <Terms xmlns="http://schemas.microsoft.com/office/infopath/2007/PartnerControls"/>
    </ada574e21bd64ab4ae0d55c9caaa200b>
    <simSagsnr xmlns="dad60bc0-e6d0-48ee-89ea-2317f13cc27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ager dokumentskabelon" ma:contentTypeID="0x01010022AC36B2B7830440B581F1A2AC4CAB500200349A6DD566A45C418B959C6C675FCF2B" ma:contentTypeVersion="41" ma:contentTypeDescription="Skabelonbibliotek indholdstype" ma:contentTypeScope="" ma:versionID="fc653b549e2daae7df2aa672af08110f">
  <xsd:schema xmlns:xsd="http://www.w3.org/2001/XMLSchema" xmlns:xs="http://www.w3.org/2001/XMLSchema" xmlns:p="http://schemas.microsoft.com/office/2006/metadata/properties" xmlns:ns2="f8a26402-b3e7-4ea5-9d1b-d71a4a206dde" xmlns:ns4="547070b5-1bb5-456e-8305-a928b6560560" xmlns:ns5="efafeab4-3888-4b0a-9271-2e404e9459cd" xmlns:ns6="3d815d55-d4f1-4917-a2d6-8f3ac7defde3" xmlns:ns7="dad60bc0-e6d0-48ee-89ea-2317f13cc27a" xmlns:ns8="e7e6ceaf-e3f8-4056-bfb3-d1519439b60f" targetNamespace="http://schemas.microsoft.com/office/2006/metadata/properties" ma:root="true" ma:fieldsID="6d3bb616853b03543ad559e23f132905" ns2:_="" ns4:_="" ns5:_="" ns6:_="" ns7:_="" ns8:_="">
    <xsd:import namespace="f8a26402-b3e7-4ea5-9d1b-d71a4a206dde"/>
    <xsd:import namespace="547070b5-1bb5-456e-8305-a928b6560560"/>
    <xsd:import namespace="efafeab4-3888-4b0a-9271-2e404e9459cd"/>
    <xsd:import namespace="3d815d55-d4f1-4917-a2d6-8f3ac7defde3"/>
    <xsd:import namespace="dad60bc0-e6d0-48ee-89ea-2317f13cc27a"/>
    <xsd:import namespace="e7e6ceaf-e3f8-4056-bfb3-d1519439b60f"/>
    <xsd:element name="properties">
      <xsd:complexType>
        <xsd:sequence>
          <xsd:element name="documentManagement">
            <xsd:complexType>
              <xsd:all>
                <xsd:element ref="ns2:wpOtherEntitySupport" minOccurs="0"/>
                <xsd:element ref="ns2:wpTemplateActive" minOccurs="0"/>
                <xsd:element ref="ns2:wpGuidanceForUse" minOccurs="0"/>
                <xsd:element ref="ns4:ada574e21bd64ab4ae0d55c9caaa200b" minOccurs="0"/>
                <xsd:element ref="ns4:cf460ec70280403fb4f0753856804951" minOccurs="0"/>
                <xsd:element ref="ns4:wpTemplateLanguages" minOccurs="0"/>
                <xsd:element ref="ns5:wpTemplateUsage" minOccurs="0"/>
                <xsd:element ref="ns4:TaxCatchAllLabel" minOccurs="0"/>
                <xsd:element ref="ns4:TaxCatchAll" minOccurs="0"/>
                <xsd:element ref="ns6:wpCaseID" minOccurs="0"/>
                <xsd:element ref="ns4:simAgreementNumber" minOccurs="0"/>
                <xsd:element ref="ns7:simSagsnr" minOccurs="0"/>
                <xsd:element ref="ns8:Afdeli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a26402-b3e7-4ea5-9d1b-d71a4a206dde" elementFormDefault="qualified">
    <xsd:import namespace="http://schemas.microsoft.com/office/2006/documentManagement/types"/>
    <xsd:import namespace="http://schemas.microsoft.com/office/infopath/2007/PartnerControls"/>
    <xsd:element name="wpOtherEntitySupport" ma:index="6" nillable="true" ma:displayName="Forretningsmodul support" ma:description="Definerer hvorvidt skabelonen kan bruges sammen med andre entitetstyper end den nuværende. Bemærk at dette kræver at flettefelterne er tilgængelige på alle valgte entitetstyper." ma:internalName="wpOtherEntitySupport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ager"/>
                    <xsd:enumeration value="Samarbejdspartnere"/>
                    <xsd:enumeration value="Projekter"/>
                    <xsd:enumeration value="Anlæg"/>
                    <xsd:enumeration value="Sager - Jura og HR"/>
                    <xsd:enumeration value="Teams"/>
                    <xsd:enumeration value="Aftaler"/>
                    <xsd:enumeration value="Aktindsigt"/>
                    <xsd:enumeration value="Adresser"/>
                  </xsd:restriction>
                </xsd:simpleType>
              </xsd:element>
            </xsd:sequence>
          </xsd:extension>
        </xsd:complexContent>
      </xsd:complexType>
    </xsd:element>
    <xsd:element name="wpTemplateActive" ma:index="7" nillable="true" ma:displayName="Aktiv" ma:default="1" ma:description="Definerer hvorvidt skabelonen er aktiv eller ej" ma:internalName="wpTemplateActive" ma:readOnly="false">
      <xsd:simpleType>
        <xsd:restriction base="dms:Boolean"/>
      </xsd:simpleType>
    </xsd:element>
    <xsd:element name="wpGuidanceForUse" ma:index="8" nillable="true" ma:displayName="Vejledning i brug" ma:description="Skriv en vejledning for hvordan dette dokument kan bruges" ma:internalName="wpGuidanceForUs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7070b5-1bb5-456e-8305-a928b6560560" elementFormDefault="qualified">
    <xsd:import namespace="http://schemas.microsoft.com/office/2006/documentManagement/types"/>
    <xsd:import namespace="http://schemas.microsoft.com/office/infopath/2007/PartnerControls"/>
    <xsd:element name="ada574e21bd64ab4ae0d55c9caaa200b" ma:index="10" nillable="true" ma:taxonomy="true" ma:internalName="ada574e21bd64ab4ae0d55c9caaa200b" ma:taxonomyFieldName="wpTemplateSets" ma:displayName="Skabelonskategorier" ma:readOnly="false" ma:fieldId="{ada574e2-1bd6-4ab4-ae0d-55c9caaa200b}" ma:taxonomyMulti="true" ma:sspId="cefdd952-94c2-45ae-bc43-46852aa26fa7" ma:termSetId="a0fc0717-54ef-49cc-b0cf-e967434cf79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f460ec70280403fb4f0753856804951" ma:index="12" nillable="true" ma:taxonomy="true" ma:internalName="cf460ec70280403fb4f0753856804951" ma:taxonomyFieldName="wpRequiredInTemplateSets" ma:displayName="Påkrævet i skabelonskategorier" ma:readOnly="false" ma:fieldId="{cf460ec7-0280-403f-b4f0-753856804951}" ma:taxonomyMulti="true" ma:sspId="cefdd952-94c2-45ae-bc43-46852aa26fa7" ma:termSetId="a0fc0717-54ef-49cc-b0cf-e967434cf79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wpTemplateLanguages" ma:index="14" nillable="true" ma:displayName="Skabelon sprog" ma:default="Alle" ma:description="Vælg de sprog som denne skabelon er tilgængelig for." ma:internalName="wpTemplateLanguages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le"/>
                    <xsd:enumeration value="Arabisk"/>
                    <xsd:enumeration value="Aserbajdsjansk"/>
                    <xsd:enumeration value="Baskisk"/>
                    <xsd:enumeration value="Bosnisk (latinsk)"/>
                    <xsd:enumeration value="Bulgarsk"/>
                    <xsd:enumeration value="Catalansk"/>
                    <xsd:enumeration value="Kinesisk (forenklet)"/>
                    <xsd:enumeration value="Kinesisk (traditionelt)"/>
                    <xsd:enumeration value="Kroatisk"/>
                    <xsd:enumeration value="Tjekkisk"/>
                    <xsd:enumeration value="Dansk"/>
                    <xsd:enumeration value="Dari"/>
                    <xsd:enumeration value="Nederlandsk (hollandsk)"/>
                    <xsd:enumeration value="Engelsk"/>
                    <xsd:enumeration value="Estisk"/>
                    <xsd:enumeration value="Finsk"/>
                    <xsd:enumeration value="Fransk"/>
                    <xsd:enumeration value="Galisisk"/>
                    <xsd:enumeration value="Tysk"/>
                    <xsd:enumeration value="Græsk"/>
                    <xsd:enumeration value="Hebraisk"/>
                    <xsd:enumeration value="Hindi"/>
                    <xsd:enumeration value="Ungarsk"/>
                    <xsd:enumeration value="Indonesisk"/>
                    <xsd:enumeration value="Irsk"/>
                    <xsd:enumeration value="Italiensk"/>
                    <xsd:enumeration value="Japansk"/>
                    <xsd:enumeration value="Kasakhisk"/>
                    <xsd:enumeration value="Koreansk"/>
                    <xsd:enumeration value="Lettisk"/>
                    <xsd:enumeration value="Litauisk"/>
                    <xsd:enumeration value="Makedonsk"/>
                    <xsd:enumeration value="Malaysisk"/>
                    <xsd:enumeration value="Norsk (bokmål)"/>
                    <xsd:enumeration value="Polsk"/>
                    <xsd:enumeration value="Portugisisk (Brasilien)"/>
                    <xsd:enumeration value="Portugisisk (Portugal)"/>
                    <xsd:enumeration value="Rumænsk"/>
                    <xsd:enumeration value="Russisk"/>
                    <xsd:enumeration value="Serbisk (kyrillisk, Serbien)"/>
                    <xsd:enumeration value="Serbisk (latinsk)"/>
                    <xsd:enumeration value="Serbisk (latinsk, Serbien)"/>
                    <xsd:enumeration value="Slovakisk"/>
                    <xsd:enumeration value="Slovensk"/>
                    <xsd:enumeration value="Spansk"/>
                    <xsd:enumeration value="Svensk"/>
                    <xsd:enumeration value="Thai"/>
                    <xsd:enumeration value="Tyrkisk"/>
                    <xsd:enumeration value="Ukrainsk"/>
                    <xsd:enumeration value="Vietnamesisk"/>
                    <xsd:enumeration value="Walisisk"/>
                  </xsd:restriction>
                </xsd:simpleType>
              </xsd:element>
            </xsd:sequence>
          </xsd:extension>
        </xsd:complexContent>
      </xsd:complexType>
    </xsd:element>
    <xsd:element name="TaxCatchAllLabel" ma:index="18" nillable="true" ma:displayName="Taxonomy Catch All Column1" ma:hidden="true" ma:list="{5e081979-962d-44f1-a440-786a97592b4b}" ma:internalName="TaxCatchAllLabel" ma:readOnly="true" ma:showField="CatchAllDataLabel" ma:web="547070b5-1bb5-456e-8305-a928b65605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19" nillable="true" ma:displayName="Taxonomy Catch All Column" ma:hidden="true" ma:list="{5e081979-962d-44f1-a440-786a97592b4b}" ma:internalName="TaxCatchAll" ma:showField="CatchAllData" ma:web="547070b5-1bb5-456e-8305-a928b65605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mAgreementNumber" ma:index="21" nillable="true" ma:displayName="Aftalenr." ma:description="Autogenereret fortløbende aftalenummer" ma:internalName="simAgreementNumber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afeab4-3888-4b0a-9271-2e404e9459cd" elementFormDefault="qualified">
    <xsd:import namespace="http://schemas.microsoft.com/office/2006/documentManagement/types"/>
    <xsd:import namespace="http://schemas.microsoft.com/office/infopath/2007/PartnerControls"/>
    <xsd:element name="wpTemplateUsage" ma:index="15" nillable="true" ma:displayName="Skabelon brug" ma:description="Brug dette felt til at kategorisere dine skabeloner. Vælg f.eks. email for at bruge din Word skabelon som en email skabelon for WorkPoint Express" ma:internalName="wpTemplateUsage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Document"/>
                    <xsd:enumeration value="Email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815d55-d4f1-4917-a2d6-8f3ac7defde3" elementFormDefault="qualified">
    <xsd:import namespace="http://schemas.microsoft.com/office/2006/documentManagement/types"/>
    <xsd:import namespace="http://schemas.microsoft.com/office/infopath/2007/PartnerControls"/>
    <xsd:element name="wpCaseID" ma:index="20" nillable="true" ma:displayName="Sag ID" ma:internalName="wpCaseID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d60bc0-e6d0-48ee-89ea-2317f13cc27a" elementFormDefault="qualified">
    <xsd:import namespace="http://schemas.microsoft.com/office/2006/documentManagement/types"/>
    <xsd:import namespace="http://schemas.microsoft.com/office/infopath/2007/PartnerControls"/>
    <xsd:element name="simSagsnr" ma:index="22" nillable="true" ma:displayName="Sagsnr." ma:internalName="simSagsnr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e6ceaf-e3f8-4056-bfb3-d1519439b60f" elementFormDefault="qualified">
    <xsd:import namespace="http://schemas.microsoft.com/office/2006/documentManagement/types"/>
    <xsd:import namespace="http://schemas.microsoft.com/office/infopath/2007/PartnerControls"/>
    <xsd:element name="Afdeling" ma:index="23" nillable="true" ma:displayName="Afdeling" ma:format="Dropdown" ma:internalName="Afdeling">
      <xsd:simpleType>
        <xsd:restriction base="dms:Choice">
          <xsd:enumeration value="Affald"/>
          <xsd:enumeration value="Direktionssekretariat"/>
          <xsd:enumeration value="Energi"/>
          <xsd:enumeration value="Facility"/>
          <xsd:enumeration value="Fælles"/>
          <xsd:enumeration value="Jura"/>
          <xsd:enumeration value="Kontrakter"/>
          <xsd:enumeration value="Kundecenter"/>
          <xsd:enumeration value="Projekt"/>
          <xsd:enumeration value="Spildevand"/>
          <xsd:enumeration value="Van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AC1560-E205-49B2-81F9-A670F63AD4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B2D142-9DDD-45DE-9A89-AB26E7A297DC}">
  <ds:schemaRefs>
    <ds:schemaRef ds:uri="http://purl.org/dc/terms/"/>
    <ds:schemaRef ds:uri="http://schemas.openxmlformats.org/package/2006/metadata/core-properties"/>
    <ds:schemaRef ds:uri="547070b5-1bb5-456e-8305-a928b6560560"/>
    <ds:schemaRef ds:uri="http://schemas.microsoft.com/office/2006/documentManagement/types"/>
    <ds:schemaRef ds:uri="f8a26402-b3e7-4ea5-9d1b-d71a4a206dde"/>
    <ds:schemaRef ds:uri="http://purl.org/dc/elements/1.1/"/>
    <ds:schemaRef ds:uri="dad60bc0-e6d0-48ee-89ea-2317f13cc27a"/>
    <ds:schemaRef ds:uri="http://schemas.microsoft.com/office/infopath/2007/PartnerControls"/>
    <ds:schemaRef ds:uri="efafeab4-3888-4b0a-9271-2e404e9459cd"/>
    <ds:schemaRef ds:uri="e7e6ceaf-e3f8-4056-bfb3-d1519439b60f"/>
    <ds:schemaRef ds:uri="3d815d55-d4f1-4917-a2d6-8f3ac7defde3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54166D7-B399-4B6B-9F1D-76E05D8F69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a26402-b3e7-4ea5-9d1b-d71a4a206dde"/>
    <ds:schemaRef ds:uri="547070b5-1bb5-456e-8305-a928b6560560"/>
    <ds:schemaRef ds:uri="efafeab4-3888-4b0a-9271-2e404e9459cd"/>
    <ds:schemaRef ds:uri="3d815d55-d4f1-4917-a2d6-8f3ac7defde3"/>
    <ds:schemaRef ds:uri="dad60bc0-e6d0-48ee-89ea-2317f13cc27a"/>
    <ds:schemaRef ds:uri="e7e6ceaf-e3f8-4056-bfb3-d1519439b6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Hfors_skabelon</Template>
  <TotalTime>160</TotalTime>
  <Words>427</Words>
  <Application>Microsoft Office PowerPoint</Application>
  <PresentationFormat>Widescreen</PresentationFormat>
  <Paragraphs>71</Paragraphs>
  <Slides>16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21" baseType="lpstr">
      <vt:lpstr>Arial</vt:lpstr>
      <vt:lpstr>Arial,Sans-Serif</vt:lpstr>
      <vt:lpstr>Calibri</vt:lpstr>
      <vt:lpstr>Verdana</vt:lpstr>
      <vt:lpstr>Hfors</vt:lpstr>
      <vt:lpstr>Spildevandsplan 2025</vt:lpstr>
      <vt:lpstr>Proces</vt:lpstr>
      <vt:lpstr>Hillerød Forsyning gennemgår:</vt:lpstr>
      <vt:lpstr>Vandområdeplanen</vt:lpstr>
      <vt:lpstr>En Rammeplan</vt:lpstr>
      <vt:lpstr>Dynamisk spildevandsplan​ ​Princip for gennemførelse af indsatser om forbedret miljøforhold​</vt:lpstr>
      <vt:lpstr>Tragtmodel og metodefrihed</vt:lpstr>
      <vt:lpstr>Rækkefølgeplan – fokus på fælleskloakerede oplande</vt:lpstr>
      <vt:lpstr>Rækkefølgeplan – Pøle Å er ikke langt fra målet</vt:lpstr>
      <vt:lpstr>Rækkefølgeplan – Pøle Å er ikke langt fra målet</vt:lpstr>
      <vt:lpstr>Rækkefølgeplan – 1. Kriterie: kloakoplande til Pøle Å</vt:lpstr>
      <vt:lpstr>Rækkefølgeplan 2. og 3. kriterie – hverdagsregn og ekstremregn</vt:lpstr>
      <vt:lpstr>Rækkefølgeplan 4. Kriterie - Driftsmæssig karakterer</vt:lpstr>
      <vt:lpstr>Rækkefølgeplan Valg af de bedste løsninger til regnvandshåndtering</vt:lpstr>
      <vt:lpstr>Bæredygtig regnvandshåndtering ​</vt:lpstr>
      <vt:lpstr>Rækkefølgeplan - opsamling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Bettina Kreiberg</dc:creator>
  <cp:lastModifiedBy>Vibeke Meno</cp:lastModifiedBy>
  <cp:revision>4</cp:revision>
  <dcterms:created xsi:type="dcterms:W3CDTF">2024-01-16T08:52:38Z</dcterms:created>
  <dcterms:modified xsi:type="dcterms:W3CDTF">2024-10-04T09:47:40Z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0x01010022AC36B2B7830440B581F1A2AC4CAB500200349A6DD566A45C418B959C6C675FCF2B</vt:lpwstr>
  </property>
  <property fmtid="{D5CDD505-2E9C-101B-9397-08002B2CF9AE}" pid="3" name="MediaServiceImageTags">
    <vt:lpwstr/>
  </property>
  <property fmtid="{D5CDD505-2E9C-101B-9397-08002B2CF9AE}" pid="4" name="Order">
    <vt:r8>15200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wpAllowMultiInstances">
    <vt:bool>false</vt:bool>
  </property>
  <property fmtid="{D5CDD505-2E9C-101B-9397-08002B2CF9AE}" pid="8" name="wpRequiredInTemplateSets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wpTemplateSets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</Properties>
</file>